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Lst>
  <p:notesMasterIdLst>
    <p:notesMasterId r:id="rId26"/>
  </p:notesMasterIdLst>
  <p:handoutMasterIdLst>
    <p:handoutMasterId r:id="rId27"/>
  </p:handoutMasterIdLst>
  <p:sldIdLst>
    <p:sldId id="256" r:id="rId6"/>
    <p:sldId id="258" r:id="rId7"/>
    <p:sldId id="278" r:id="rId8"/>
    <p:sldId id="296" r:id="rId9"/>
    <p:sldId id="266" r:id="rId10"/>
    <p:sldId id="295" r:id="rId11"/>
    <p:sldId id="294" r:id="rId12"/>
    <p:sldId id="280" r:id="rId13"/>
    <p:sldId id="257" r:id="rId14"/>
    <p:sldId id="281" r:id="rId15"/>
    <p:sldId id="285" r:id="rId16"/>
    <p:sldId id="286" r:id="rId17"/>
    <p:sldId id="287" r:id="rId18"/>
    <p:sldId id="288" r:id="rId19"/>
    <p:sldId id="289" r:id="rId20"/>
    <p:sldId id="290" r:id="rId21"/>
    <p:sldId id="291" r:id="rId22"/>
    <p:sldId id="292" r:id="rId23"/>
    <p:sldId id="293" r:id="rId24"/>
    <p:sldId id="270" r:id="rId25"/>
  </p:sldIdLst>
  <p:sldSz cx="12827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40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pta, Smita (Cognizant)" initials="GS(" lastIdx="6" clrIdx="0">
    <p:extLst>
      <p:ext uri="{19B8F6BF-5375-455C-9EA6-DF929625EA0E}">
        <p15:presenceInfo xmlns:p15="http://schemas.microsoft.com/office/powerpoint/2012/main" userId="S-1-5-21-1178368992-402679808-390482200-8251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8DFF"/>
    <a:srgbClr val="F2F2F2"/>
    <a:srgbClr val="404040"/>
    <a:srgbClr val="0033A0"/>
    <a:srgbClr val="FFFFFF"/>
    <a:srgbClr val="00B140"/>
    <a:srgbClr val="3CC26C"/>
    <a:srgbClr val="196B5C"/>
    <a:srgbClr val="27BCE7"/>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8C2A4E-FC21-436C-841B-7D97BC2601B3}" v="1" dt="2021-07-30T13:13:16.533"/>
    <p1510:client id="{7414F239-F29D-4AD5-8141-2D83BB9A1418}" v="2" dt="2022-04-15T11:34:25.826"/>
    <p1510:client id="{E1364A62-8C8A-73FD-8802-BD590CFC7AF5}" v="50" dt="2020-04-17T10:32:56.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96395" autoAdjust="0"/>
  </p:normalViewPr>
  <p:slideViewPr>
    <p:cSldViewPr snapToGrid="0" showGuides="1">
      <p:cViewPr varScale="1">
        <p:scale>
          <a:sx n="89" d="100"/>
          <a:sy n="89" d="100"/>
        </p:scale>
        <p:origin x="528" y="78"/>
      </p:cViewPr>
      <p:guideLst>
        <p:guide orient="horz" pos="2184"/>
        <p:guide pos="40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hosh, Ishita (Cognizant)" userId="S::343197@cognizant.com::3b074cb7-7daa-4476-9f99-65d00998e6c0" providerId="AD" clId="Web-{E1364A62-8C8A-73FD-8802-BD590CFC7AF5}"/>
    <pc:docChg chg="modSld">
      <pc:chgData name="Ghosh, Ishita (Cognizant)" userId="S::343197@cognizant.com::3b074cb7-7daa-4476-9f99-65d00998e6c0" providerId="AD" clId="Web-{E1364A62-8C8A-73FD-8802-BD590CFC7AF5}" dt="2020-04-17T10:32:56.367" v="53"/>
      <pc:docMkLst>
        <pc:docMk/>
      </pc:docMkLst>
      <pc:sldChg chg="addSp delSp modSp">
        <pc:chgData name="Ghosh, Ishita (Cognizant)" userId="S::343197@cognizant.com::3b074cb7-7daa-4476-9f99-65d00998e6c0" providerId="AD" clId="Web-{E1364A62-8C8A-73FD-8802-BD590CFC7AF5}" dt="2020-04-17T10:19:43.859" v="39"/>
        <pc:sldMkLst>
          <pc:docMk/>
          <pc:sldMk cId="586594147" sldId="257"/>
        </pc:sldMkLst>
        <pc:spChg chg="add del">
          <ac:chgData name="Ghosh, Ishita (Cognizant)" userId="S::343197@cognizant.com::3b074cb7-7daa-4476-9f99-65d00998e6c0" providerId="AD" clId="Web-{E1364A62-8C8A-73FD-8802-BD590CFC7AF5}" dt="2020-04-17T10:19:43.859" v="39"/>
          <ac:spMkLst>
            <pc:docMk/>
            <pc:sldMk cId="586594147" sldId="257"/>
            <ac:spMk id="16" creationId="{00000000-0000-0000-0000-000000000000}"/>
          </ac:spMkLst>
        </pc:spChg>
        <pc:spChg chg="mod">
          <ac:chgData name="Ghosh, Ishita (Cognizant)" userId="S::343197@cognizant.com::3b074cb7-7daa-4476-9f99-65d00998e6c0" providerId="AD" clId="Web-{E1364A62-8C8A-73FD-8802-BD590CFC7AF5}" dt="2020-04-17T10:12:35.826" v="22" actId="1076"/>
          <ac:spMkLst>
            <pc:docMk/>
            <pc:sldMk cId="586594147" sldId="257"/>
            <ac:spMk id="18" creationId="{00000000-0000-0000-0000-000000000000}"/>
          </ac:spMkLst>
        </pc:spChg>
        <pc:spChg chg="mod">
          <ac:chgData name="Ghosh, Ishita (Cognizant)" userId="S::343197@cognizant.com::3b074cb7-7daa-4476-9f99-65d00998e6c0" providerId="AD" clId="Web-{E1364A62-8C8A-73FD-8802-BD590CFC7AF5}" dt="2020-04-17T10:18:39.500" v="37" actId="1076"/>
          <ac:spMkLst>
            <pc:docMk/>
            <pc:sldMk cId="586594147" sldId="257"/>
            <ac:spMk id="19" creationId="{00000000-0000-0000-0000-000000000000}"/>
          </ac:spMkLst>
        </pc:spChg>
      </pc:sldChg>
      <pc:sldChg chg="modSp">
        <pc:chgData name="Ghosh, Ishita (Cognizant)" userId="S::343197@cognizant.com::3b074cb7-7daa-4476-9f99-65d00998e6c0" providerId="AD" clId="Web-{E1364A62-8C8A-73FD-8802-BD590CFC7AF5}" dt="2020-04-17T10:14:58.436" v="28" actId="14100"/>
        <pc:sldMkLst>
          <pc:docMk/>
          <pc:sldMk cId="543901807" sldId="266"/>
        </pc:sldMkLst>
        <pc:spChg chg="mod">
          <ac:chgData name="Ghosh, Ishita (Cognizant)" userId="S::343197@cognizant.com::3b074cb7-7daa-4476-9f99-65d00998e6c0" providerId="AD" clId="Web-{E1364A62-8C8A-73FD-8802-BD590CFC7AF5}" dt="2020-04-17T10:14:58.436" v="28" actId="14100"/>
          <ac:spMkLst>
            <pc:docMk/>
            <pc:sldMk cId="543901807" sldId="266"/>
            <ac:spMk id="20" creationId="{00000000-0000-0000-0000-000000000000}"/>
          </ac:spMkLst>
        </pc:spChg>
      </pc:sldChg>
      <pc:sldChg chg="addSp delSp modSp">
        <pc:chgData name="Ghosh, Ishita (Cognizant)" userId="S::343197@cognizant.com::3b074cb7-7daa-4476-9f99-65d00998e6c0" providerId="AD" clId="Web-{E1364A62-8C8A-73FD-8802-BD590CFC7AF5}" dt="2020-04-17T10:32:56.367" v="53"/>
        <pc:sldMkLst>
          <pc:docMk/>
          <pc:sldMk cId="170825257" sldId="279"/>
        </pc:sldMkLst>
        <pc:spChg chg="del">
          <ac:chgData name="Ghosh, Ishita (Cognizant)" userId="S::343197@cognizant.com::3b074cb7-7daa-4476-9f99-65d00998e6c0" providerId="AD" clId="Web-{E1364A62-8C8A-73FD-8802-BD590CFC7AF5}" dt="2020-04-17T10:32:56.314" v="52"/>
          <ac:spMkLst>
            <pc:docMk/>
            <pc:sldMk cId="170825257" sldId="279"/>
            <ac:spMk id="9" creationId="{00000000-0000-0000-0000-000000000000}"/>
          </ac:spMkLst>
        </pc:spChg>
        <pc:spChg chg="mod">
          <ac:chgData name="Ghosh, Ishita (Cognizant)" userId="S::343197@cognizant.com::3b074cb7-7daa-4476-9f99-65d00998e6c0" providerId="AD" clId="Web-{E1364A62-8C8A-73FD-8802-BD590CFC7AF5}" dt="2020-04-17T10:05:38.699" v="5" actId="1076"/>
          <ac:spMkLst>
            <pc:docMk/>
            <pc:sldMk cId="170825257" sldId="279"/>
            <ac:spMk id="10" creationId="{00000000-0000-0000-0000-000000000000}"/>
          </ac:spMkLst>
        </pc:spChg>
        <pc:picChg chg="add del mod ord">
          <ac:chgData name="Ghosh, Ishita (Cognizant)" userId="S::343197@cognizant.com::3b074cb7-7daa-4476-9f99-65d00998e6c0" providerId="AD" clId="Web-{E1364A62-8C8A-73FD-8802-BD590CFC7AF5}" dt="2020-04-17T10:32:56.367" v="53"/>
          <ac:picMkLst>
            <pc:docMk/>
            <pc:sldMk cId="170825257" sldId="279"/>
            <ac:picMk id="4" creationId="{7D620F87-C343-4D70-B77E-289DA283FE77}"/>
          </ac:picMkLst>
        </pc:picChg>
      </pc:sldChg>
      <pc:sldChg chg="addSp delSp modSp">
        <pc:chgData name="Ghosh, Ishita (Cognizant)" userId="S::343197@cognizant.com::3b074cb7-7daa-4476-9f99-65d00998e6c0" providerId="AD" clId="Web-{E1364A62-8C8A-73FD-8802-BD590CFC7AF5}" dt="2020-04-17T10:21:05.454" v="51" actId="1076"/>
        <pc:sldMkLst>
          <pc:docMk/>
          <pc:sldMk cId="2011637557" sldId="280"/>
        </pc:sldMkLst>
        <pc:spChg chg="add del mod">
          <ac:chgData name="Ghosh, Ishita (Cognizant)" userId="S::343197@cognizant.com::3b074cb7-7daa-4476-9f99-65d00998e6c0" providerId="AD" clId="Web-{E1364A62-8C8A-73FD-8802-BD590CFC7AF5}" dt="2020-04-17T10:21:02.625" v="50"/>
          <ac:spMkLst>
            <pc:docMk/>
            <pc:sldMk cId="2011637557" sldId="280"/>
            <ac:spMk id="4" creationId="{193A9587-2DDE-4917-9589-FA76F4380C61}"/>
          </ac:spMkLst>
        </pc:spChg>
        <pc:spChg chg="mod">
          <ac:chgData name="Ghosh, Ishita (Cognizant)" userId="S::343197@cognizant.com::3b074cb7-7daa-4476-9f99-65d00998e6c0" providerId="AD" clId="Web-{E1364A62-8C8A-73FD-8802-BD590CFC7AF5}" dt="2020-04-17T10:21:05.454" v="51" actId="1076"/>
          <ac:spMkLst>
            <pc:docMk/>
            <pc:sldMk cId="2011637557" sldId="280"/>
            <ac:spMk id="16" creationId="{00000000-0000-0000-0000-000000000000}"/>
          </ac:spMkLst>
        </pc:spChg>
        <pc:graphicFrameChg chg="mod">
          <ac:chgData name="Ghosh, Ishita (Cognizant)" userId="S::343197@cognizant.com::3b074cb7-7daa-4476-9f99-65d00998e6c0" providerId="AD" clId="Web-{E1364A62-8C8A-73FD-8802-BD590CFC7AF5}" dt="2020-04-17T10:18:37.468" v="36" actId="14100"/>
          <ac:graphicFrameMkLst>
            <pc:docMk/>
            <pc:sldMk cId="2011637557" sldId="280"/>
            <ac:graphicFrameMk id="2" creationId="{00000000-0000-0000-0000-000000000000}"/>
          </ac:graphicFrameMkLst>
        </pc:graphicFrameChg>
      </pc:sldChg>
    </pc:docChg>
  </pc:docChgLst>
  <pc:docChgLst>
    <pc:chgData name="T V N, Aswanth (Cognizant)" userId="S::423484@cognizant.com::1a9f052b-d56a-44ea-87fd-af76607fb112" providerId="AD" clId="Web-{7414F239-F29D-4AD5-8141-2D83BB9A1418}"/>
    <pc:docChg chg="modSld">
      <pc:chgData name="T V N, Aswanth (Cognizant)" userId="S::423484@cognizant.com::1a9f052b-d56a-44ea-87fd-af76607fb112" providerId="AD" clId="Web-{7414F239-F29D-4AD5-8141-2D83BB9A1418}" dt="2022-04-15T11:34:25.826" v="1" actId="1076"/>
      <pc:docMkLst>
        <pc:docMk/>
      </pc:docMkLst>
      <pc:sldChg chg="modSp">
        <pc:chgData name="T V N, Aswanth (Cognizant)" userId="S::423484@cognizant.com::1a9f052b-d56a-44ea-87fd-af76607fb112" providerId="AD" clId="Web-{7414F239-F29D-4AD5-8141-2D83BB9A1418}" dt="2022-04-15T11:34:25.826" v="1" actId="1076"/>
        <pc:sldMkLst>
          <pc:docMk/>
          <pc:sldMk cId="3666105968" sldId="296"/>
        </pc:sldMkLst>
        <pc:picChg chg="mod">
          <ac:chgData name="T V N, Aswanth (Cognizant)" userId="S::423484@cognizant.com::1a9f052b-d56a-44ea-87fd-af76607fb112" providerId="AD" clId="Web-{7414F239-F29D-4AD5-8141-2D83BB9A1418}" dt="2022-04-15T11:34:25.826" v="1" actId="1076"/>
          <ac:picMkLst>
            <pc:docMk/>
            <pc:sldMk cId="3666105968" sldId="296"/>
            <ac:picMk id="68" creationId="{00000000-0000-0000-0000-000000000000}"/>
          </ac:picMkLst>
        </pc:picChg>
      </pc:sldChg>
    </pc:docChg>
  </pc:docChgLst>
  <pc:docChgLst>
    <pc:chgData name="Selvaraj, Suguna (Cognizant)" userId="S::257728@cognizant.com::72e3dd8e-1191-474f-9c80-c5a67c1ee7f1" providerId="AD" clId="Web-{588C2A4E-FC21-436C-841B-7D97BC2601B3}"/>
    <pc:docChg chg="modSld">
      <pc:chgData name="Selvaraj, Suguna (Cognizant)" userId="S::257728@cognizant.com::72e3dd8e-1191-474f-9c80-c5a67c1ee7f1" providerId="AD" clId="Web-{588C2A4E-FC21-436C-841B-7D97BC2601B3}" dt="2021-07-30T13:13:16.533" v="0" actId="1076"/>
      <pc:docMkLst>
        <pc:docMk/>
      </pc:docMkLst>
      <pc:sldChg chg="modSp">
        <pc:chgData name="Selvaraj, Suguna (Cognizant)" userId="S::257728@cognizant.com::72e3dd8e-1191-474f-9c80-c5a67c1ee7f1" providerId="AD" clId="Web-{588C2A4E-FC21-436C-841B-7D97BC2601B3}" dt="2021-07-30T13:13:16.533" v="0" actId="1076"/>
        <pc:sldMkLst>
          <pc:docMk/>
          <pc:sldMk cId="3666105968" sldId="296"/>
        </pc:sldMkLst>
        <pc:picChg chg="mod">
          <ac:chgData name="Selvaraj, Suguna (Cognizant)" userId="S::257728@cognizant.com::72e3dd8e-1191-474f-9c80-c5a67c1ee7f1" providerId="AD" clId="Web-{588C2A4E-FC21-436C-841B-7D97BC2601B3}" dt="2021-07-30T13:13:16.533" v="0" actId="1076"/>
          <ac:picMkLst>
            <pc:docMk/>
            <pc:sldMk cId="3666105968" sldId="296"/>
            <ac:picMk id="68"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D79D7E-E070-4818-B67E-BDA1704251DE}" type="datetimeFigureOut">
              <a:rPr lang="en-US" smtClean="0"/>
              <a:t>4/15/2022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7EBB72-B6F4-4719-B922-4BA942571240}" type="slidenum">
              <a:rPr lang="en-US" smtClean="0"/>
              <a:t>‹#›</a:t>
            </a:fld>
            <a:endParaRPr lang="en-US"/>
          </a:p>
        </p:txBody>
      </p:sp>
    </p:spTree>
    <p:extLst>
      <p:ext uri="{BB962C8B-B14F-4D97-AF65-F5344CB8AC3E}">
        <p14:creationId xmlns:p14="http://schemas.microsoft.com/office/powerpoint/2010/main" val="15255406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FA5C17-BE5A-4B5D-BB02-B68CAF6F8B1C}" type="datetimeFigureOut">
              <a:rPr lang="en-US" smtClean="0"/>
              <a:t>4/15/2022</a:t>
            </a:fld>
            <a:endParaRPr lang="en-US"/>
          </a:p>
        </p:txBody>
      </p:sp>
      <p:sp>
        <p:nvSpPr>
          <p:cNvPr id="4" name="Slide Image Placeholder 3"/>
          <p:cNvSpPr>
            <a:spLocks noGrp="1" noRot="1" noChangeAspect="1"/>
          </p:cNvSpPr>
          <p:nvPr>
            <p:ph type="sldImg" idx="2"/>
          </p:nvPr>
        </p:nvSpPr>
        <p:spPr>
          <a:xfrm>
            <a:off x="542925" y="1143000"/>
            <a:ext cx="5772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F83B7E-5FE7-4B1F-858D-1F510AA2E701}" type="slidenum">
              <a:rPr lang="en-US" smtClean="0"/>
              <a:t>‹#›</a:t>
            </a:fld>
            <a:endParaRPr lang="en-US"/>
          </a:p>
        </p:txBody>
      </p:sp>
    </p:spTree>
    <p:extLst>
      <p:ext uri="{BB962C8B-B14F-4D97-AF65-F5344CB8AC3E}">
        <p14:creationId xmlns:p14="http://schemas.microsoft.com/office/powerpoint/2010/main" val="3016596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Please add the audio note here.</a:t>
            </a:r>
          </a:p>
        </p:txBody>
      </p:sp>
      <p:sp>
        <p:nvSpPr>
          <p:cNvPr id="4" name="Slide Number Placeholder 3"/>
          <p:cNvSpPr>
            <a:spLocks noGrp="1"/>
          </p:cNvSpPr>
          <p:nvPr>
            <p:ph type="sldNum" sz="quarter" idx="10"/>
          </p:nvPr>
        </p:nvSpPr>
        <p:spPr/>
        <p:txBody>
          <a:bodyPr/>
          <a:lstStyle/>
          <a:p>
            <a:fld id="{48F83B7E-5FE7-4B1F-858D-1F510AA2E701}" type="slidenum">
              <a:rPr lang="en-US" smtClean="0"/>
              <a:t>1</a:t>
            </a:fld>
            <a:endParaRPr lang="en-US"/>
          </a:p>
        </p:txBody>
      </p:sp>
    </p:spTree>
    <p:extLst>
      <p:ext uri="{BB962C8B-B14F-4D97-AF65-F5344CB8AC3E}">
        <p14:creationId xmlns:p14="http://schemas.microsoft.com/office/powerpoint/2010/main" val="4260956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11</a:t>
            </a:fld>
            <a:endParaRPr lang="en-US"/>
          </a:p>
        </p:txBody>
      </p:sp>
    </p:spTree>
    <p:extLst>
      <p:ext uri="{BB962C8B-B14F-4D97-AF65-F5344CB8AC3E}">
        <p14:creationId xmlns:p14="http://schemas.microsoft.com/office/powerpoint/2010/main" val="3311429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12</a:t>
            </a:fld>
            <a:endParaRPr lang="en-US"/>
          </a:p>
        </p:txBody>
      </p:sp>
    </p:spTree>
    <p:extLst>
      <p:ext uri="{BB962C8B-B14F-4D97-AF65-F5344CB8AC3E}">
        <p14:creationId xmlns:p14="http://schemas.microsoft.com/office/powerpoint/2010/main" val="1296677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13</a:t>
            </a:fld>
            <a:endParaRPr lang="en-US"/>
          </a:p>
        </p:txBody>
      </p:sp>
    </p:spTree>
    <p:extLst>
      <p:ext uri="{BB962C8B-B14F-4D97-AF65-F5344CB8AC3E}">
        <p14:creationId xmlns:p14="http://schemas.microsoft.com/office/powerpoint/2010/main" val="179240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14</a:t>
            </a:fld>
            <a:endParaRPr lang="en-US"/>
          </a:p>
        </p:txBody>
      </p:sp>
    </p:spTree>
    <p:extLst>
      <p:ext uri="{BB962C8B-B14F-4D97-AF65-F5344CB8AC3E}">
        <p14:creationId xmlns:p14="http://schemas.microsoft.com/office/powerpoint/2010/main" val="3962390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15</a:t>
            </a:fld>
            <a:endParaRPr lang="en-US"/>
          </a:p>
        </p:txBody>
      </p:sp>
    </p:spTree>
    <p:extLst>
      <p:ext uri="{BB962C8B-B14F-4D97-AF65-F5344CB8AC3E}">
        <p14:creationId xmlns:p14="http://schemas.microsoft.com/office/powerpoint/2010/main" val="397532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16</a:t>
            </a:fld>
            <a:endParaRPr lang="en-US"/>
          </a:p>
        </p:txBody>
      </p:sp>
    </p:spTree>
    <p:extLst>
      <p:ext uri="{BB962C8B-B14F-4D97-AF65-F5344CB8AC3E}">
        <p14:creationId xmlns:p14="http://schemas.microsoft.com/office/powerpoint/2010/main" val="2156247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17</a:t>
            </a:fld>
            <a:endParaRPr lang="en-US"/>
          </a:p>
        </p:txBody>
      </p:sp>
    </p:spTree>
    <p:extLst>
      <p:ext uri="{BB962C8B-B14F-4D97-AF65-F5344CB8AC3E}">
        <p14:creationId xmlns:p14="http://schemas.microsoft.com/office/powerpoint/2010/main" val="1970985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18</a:t>
            </a:fld>
            <a:endParaRPr lang="en-US"/>
          </a:p>
        </p:txBody>
      </p:sp>
    </p:spTree>
    <p:extLst>
      <p:ext uri="{BB962C8B-B14F-4D97-AF65-F5344CB8AC3E}">
        <p14:creationId xmlns:p14="http://schemas.microsoft.com/office/powerpoint/2010/main" val="714898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19</a:t>
            </a:fld>
            <a:endParaRPr lang="en-US"/>
          </a:p>
        </p:txBody>
      </p:sp>
    </p:spTree>
    <p:extLst>
      <p:ext uri="{BB962C8B-B14F-4D97-AF65-F5344CB8AC3E}">
        <p14:creationId xmlns:p14="http://schemas.microsoft.com/office/powerpoint/2010/main" val="2829423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p:txBody>
      </p:sp>
      <p:sp>
        <p:nvSpPr>
          <p:cNvPr id="4" name="Slide Number Placeholder 3"/>
          <p:cNvSpPr>
            <a:spLocks noGrp="1"/>
          </p:cNvSpPr>
          <p:nvPr>
            <p:ph type="sldNum" sz="quarter" idx="10"/>
          </p:nvPr>
        </p:nvSpPr>
        <p:spPr/>
        <p:txBody>
          <a:bodyPr/>
          <a:lstStyle/>
          <a:p>
            <a:fld id="{48F83B7E-5FE7-4B1F-858D-1F510AA2E701}" type="slidenum">
              <a:rPr lang="en-US" smtClean="0"/>
              <a:t>20</a:t>
            </a:fld>
            <a:endParaRPr lang="en-US"/>
          </a:p>
        </p:txBody>
      </p:sp>
    </p:spTree>
    <p:extLst>
      <p:ext uri="{BB962C8B-B14F-4D97-AF65-F5344CB8AC3E}">
        <p14:creationId xmlns:p14="http://schemas.microsoft.com/office/powerpoint/2010/main" val="2565038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2</a:t>
            </a:fld>
            <a:endParaRPr lang="en-US"/>
          </a:p>
        </p:txBody>
      </p:sp>
    </p:spTree>
    <p:extLst>
      <p:ext uri="{BB962C8B-B14F-4D97-AF65-F5344CB8AC3E}">
        <p14:creationId xmlns:p14="http://schemas.microsoft.com/office/powerpoint/2010/main" val="2824321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3</a:t>
            </a:fld>
            <a:endParaRPr lang="en-US"/>
          </a:p>
        </p:txBody>
      </p:sp>
    </p:spTree>
    <p:extLst>
      <p:ext uri="{BB962C8B-B14F-4D97-AF65-F5344CB8AC3E}">
        <p14:creationId xmlns:p14="http://schemas.microsoft.com/office/powerpoint/2010/main" val="3923671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4</a:t>
            </a:fld>
            <a:endParaRPr lang="en-US"/>
          </a:p>
        </p:txBody>
      </p:sp>
    </p:spTree>
    <p:extLst>
      <p:ext uri="{BB962C8B-B14F-4D97-AF65-F5344CB8AC3E}">
        <p14:creationId xmlns:p14="http://schemas.microsoft.com/office/powerpoint/2010/main" val="2880695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5</a:t>
            </a:fld>
            <a:endParaRPr lang="en-US"/>
          </a:p>
        </p:txBody>
      </p:sp>
    </p:spTree>
    <p:extLst>
      <p:ext uri="{BB962C8B-B14F-4D97-AF65-F5344CB8AC3E}">
        <p14:creationId xmlns:p14="http://schemas.microsoft.com/office/powerpoint/2010/main" val="1488414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6</a:t>
            </a:fld>
            <a:endParaRPr lang="en-US"/>
          </a:p>
        </p:txBody>
      </p:sp>
    </p:spTree>
    <p:extLst>
      <p:ext uri="{BB962C8B-B14F-4D97-AF65-F5344CB8AC3E}">
        <p14:creationId xmlns:p14="http://schemas.microsoft.com/office/powerpoint/2010/main" val="1072464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8</a:t>
            </a:fld>
            <a:endParaRPr lang="en-US"/>
          </a:p>
        </p:txBody>
      </p:sp>
    </p:spTree>
    <p:extLst>
      <p:ext uri="{BB962C8B-B14F-4D97-AF65-F5344CB8AC3E}">
        <p14:creationId xmlns:p14="http://schemas.microsoft.com/office/powerpoint/2010/main" val="2427529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9</a:t>
            </a:fld>
            <a:endParaRPr lang="en-US"/>
          </a:p>
        </p:txBody>
      </p:sp>
    </p:spTree>
    <p:extLst>
      <p:ext uri="{BB962C8B-B14F-4D97-AF65-F5344CB8AC3E}">
        <p14:creationId xmlns:p14="http://schemas.microsoft.com/office/powerpoint/2010/main" val="787582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Please add the audio note here.</a:t>
            </a:r>
          </a:p>
          <a:p>
            <a:endParaRPr lang="en-US" dirty="0"/>
          </a:p>
        </p:txBody>
      </p:sp>
      <p:sp>
        <p:nvSpPr>
          <p:cNvPr id="4" name="Slide Number Placeholder 3"/>
          <p:cNvSpPr>
            <a:spLocks noGrp="1"/>
          </p:cNvSpPr>
          <p:nvPr>
            <p:ph type="sldNum" sz="quarter" idx="10"/>
          </p:nvPr>
        </p:nvSpPr>
        <p:spPr/>
        <p:txBody>
          <a:bodyPr/>
          <a:lstStyle/>
          <a:p>
            <a:fld id="{48F83B7E-5FE7-4B1F-858D-1F510AA2E701}" type="slidenum">
              <a:rPr lang="en-US" smtClean="0"/>
              <a:t>10</a:t>
            </a:fld>
            <a:endParaRPr lang="en-US"/>
          </a:p>
        </p:txBody>
      </p:sp>
    </p:spTree>
    <p:extLst>
      <p:ext uri="{BB962C8B-B14F-4D97-AF65-F5344CB8AC3E}">
        <p14:creationId xmlns:p14="http://schemas.microsoft.com/office/powerpoint/2010/main" val="3107584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064" y="3562"/>
            <a:ext cx="4072030" cy="907723"/>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515"/>
          <a:stretch/>
        </p:blipFill>
        <p:spPr>
          <a:xfrm>
            <a:off x="7305674" y="0"/>
            <a:ext cx="5521325" cy="6858000"/>
          </a:xfrm>
          <a:prstGeom prst="rect">
            <a:avLst/>
          </a:prstGeom>
        </p:spPr>
      </p:pic>
      <p:sp>
        <p:nvSpPr>
          <p:cNvPr id="2" name="Title 1"/>
          <p:cNvSpPr>
            <a:spLocks noGrp="1"/>
          </p:cNvSpPr>
          <p:nvPr>
            <p:ph type="ctrTitle" hasCustomPrompt="1"/>
          </p:nvPr>
        </p:nvSpPr>
        <p:spPr>
          <a:xfrm>
            <a:off x="324461" y="2275010"/>
            <a:ext cx="3937932" cy="384823"/>
          </a:xfrm>
        </p:spPr>
        <p:txBody>
          <a:bodyPr anchor="t">
            <a:normAutofit/>
          </a:bodyPr>
          <a:lstStyle>
            <a:lvl1pPr algn="l">
              <a:defRPr sz="2000"/>
            </a:lvl1pPr>
          </a:lstStyle>
          <a:p>
            <a:r>
              <a:rPr lang="en-US" dirty="0"/>
              <a:t>Welcome to the module on</a:t>
            </a:r>
          </a:p>
        </p:txBody>
      </p:sp>
      <p:sp>
        <p:nvSpPr>
          <p:cNvPr id="3" name="Subtitle 2"/>
          <p:cNvSpPr>
            <a:spLocks noGrp="1"/>
          </p:cNvSpPr>
          <p:nvPr>
            <p:ph type="subTitle" idx="1"/>
          </p:nvPr>
        </p:nvSpPr>
        <p:spPr>
          <a:xfrm>
            <a:off x="329184" y="4656731"/>
            <a:ext cx="4066118" cy="337573"/>
          </a:xfrm>
        </p:spPr>
        <p:txBody>
          <a:bodyPr>
            <a:normAutofit/>
          </a:bodyPr>
          <a:lstStyle>
            <a:lvl1pPr marL="0" indent="0" algn="l">
              <a:buNone/>
              <a:defRPr sz="1200" i="1">
                <a:solidFill>
                  <a:srgbClr val="328D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Box 10"/>
          <p:cNvSpPr txBox="1"/>
          <p:nvPr userDrawn="1"/>
        </p:nvSpPr>
        <p:spPr>
          <a:xfrm>
            <a:off x="10972800" y="6480425"/>
            <a:ext cx="1414170"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2021</a:t>
            </a:r>
          </a:p>
        </p:txBody>
      </p:sp>
      <p:sp>
        <p:nvSpPr>
          <p:cNvPr id="18" name="Content Placeholder 2"/>
          <p:cNvSpPr>
            <a:spLocks noGrp="1"/>
          </p:cNvSpPr>
          <p:nvPr>
            <p:ph idx="15" hasCustomPrompt="1"/>
          </p:nvPr>
        </p:nvSpPr>
        <p:spPr>
          <a:xfrm>
            <a:off x="332964" y="1947710"/>
            <a:ext cx="3929429" cy="314325"/>
          </a:xfrm>
        </p:spPr>
        <p:txBody>
          <a:bodyPr>
            <a:normAutofit/>
          </a:bodyPr>
          <a:lstStyle>
            <a:lvl1pPr marL="0" indent="0">
              <a:buFont typeface="Arial" panose="020B0604020202020204" pitchFamily="34" charset="0"/>
              <a:buNone/>
              <a:defRPr sz="1200">
                <a:solidFill>
                  <a:srgbClr val="404040"/>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r>
              <a:rPr lang="fr-FR" dirty="0"/>
              <a:t>Course duration 00 </a:t>
            </a:r>
            <a:r>
              <a:rPr lang="fr-FR" dirty="0" err="1"/>
              <a:t>hr</a:t>
            </a:r>
            <a:r>
              <a:rPr lang="fr-FR" dirty="0"/>
              <a:t>. 00 </a:t>
            </a:r>
            <a:r>
              <a:rPr lang="fr-FR" dirty="0" err="1"/>
              <a:t>mins</a:t>
            </a:r>
            <a:r>
              <a:rPr lang="fr-FR" dirty="0"/>
              <a:t>.</a:t>
            </a:r>
            <a:endParaRPr lang="en-US" dirty="0"/>
          </a:p>
        </p:txBody>
      </p:sp>
      <p:sp>
        <p:nvSpPr>
          <p:cNvPr id="19" name="Content Placeholder 2"/>
          <p:cNvSpPr>
            <a:spLocks noGrp="1"/>
          </p:cNvSpPr>
          <p:nvPr>
            <p:ph idx="16" hasCustomPrompt="1"/>
          </p:nvPr>
        </p:nvSpPr>
        <p:spPr>
          <a:xfrm>
            <a:off x="329184" y="2659833"/>
            <a:ext cx="5943600" cy="1980100"/>
          </a:xfrm>
        </p:spPr>
        <p:txBody>
          <a:bodyPr>
            <a:noAutofit/>
          </a:bodyPr>
          <a:lstStyle>
            <a:lvl1pPr marL="0" indent="0">
              <a:buFont typeface="Arial" panose="020B0604020202020204" pitchFamily="34" charset="0"/>
              <a:buNone/>
              <a:defRPr sz="4800" b="1">
                <a:solidFill>
                  <a:schemeClr val="tx1"/>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r>
              <a:rPr lang="en-US" dirty="0"/>
              <a:t>Dummy </a:t>
            </a:r>
          </a:p>
          <a:p>
            <a:r>
              <a:rPr lang="en-US" dirty="0"/>
              <a:t>Course Title</a:t>
            </a:r>
          </a:p>
        </p:txBody>
      </p:sp>
      <p:sp>
        <p:nvSpPr>
          <p:cNvPr id="20" name="Title 1"/>
          <p:cNvSpPr txBox="1">
            <a:spLocks/>
          </p:cNvSpPr>
          <p:nvPr userDrawn="1"/>
        </p:nvSpPr>
        <p:spPr>
          <a:xfrm>
            <a:off x="2048486" y="3570410"/>
            <a:ext cx="4536034" cy="6674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B140"/>
                </a:solidFill>
                <a:latin typeface="Arial" panose="020B0604020202020204" pitchFamily="34" charset="0"/>
                <a:ea typeface="+mj-ea"/>
                <a:cs typeface="Arial" panose="020B0604020202020204" pitchFamily="34" charset="0"/>
              </a:defRPr>
            </a:lvl1pPr>
          </a:lstStyle>
          <a:p>
            <a:endParaRPr lang="en-US" b="1" dirty="0"/>
          </a:p>
        </p:txBody>
      </p:sp>
      <p:sp>
        <p:nvSpPr>
          <p:cNvPr id="6" name="Rectangle 5"/>
          <p:cNvSpPr/>
          <p:nvPr userDrawn="1"/>
        </p:nvSpPr>
        <p:spPr>
          <a:xfrm>
            <a:off x="7258050" y="5943600"/>
            <a:ext cx="45719" cy="914400"/>
          </a:xfrm>
          <a:prstGeom prst="rect">
            <a:avLst/>
          </a:prstGeom>
          <a:solidFill>
            <a:srgbClr val="32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6534150" y="1371600"/>
            <a:ext cx="4937760" cy="4171950"/>
          </a:xfrm>
          <a:prstGeom prst="rect">
            <a:avLst/>
          </a:prstGeom>
          <a:gradFill>
            <a:gsLst>
              <a:gs pos="11000">
                <a:srgbClr val="0033A0"/>
              </a:gs>
              <a:gs pos="100000">
                <a:srgbClr val="328DFF">
                  <a:alpha val="60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329184" y="5029200"/>
            <a:ext cx="1116751" cy="4000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Start</a:t>
            </a:r>
          </a:p>
        </p:txBody>
      </p:sp>
    </p:spTree>
    <p:extLst>
      <p:ext uri="{BB962C8B-B14F-4D97-AF65-F5344CB8AC3E}">
        <p14:creationId xmlns:p14="http://schemas.microsoft.com/office/powerpoint/2010/main" val="262707385"/>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20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YU">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73150"/>
            <a:ext cx="12827000" cy="4711700"/>
          </a:xfrm>
          <a:prstGeom prst="rect">
            <a:avLst/>
          </a:prstGeom>
        </p:spPr>
      </p:pic>
      <p:sp>
        <p:nvSpPr>
          <p:cNvPr id="2" name="Title 1"/>
          <p:cNvSpPr>
            <a:spLocks noGrp="1"/>
          </p:cNvSpPr>
          <p:nvPr>
            <p:ph type="title"/>
          </p:nvPr>
        </p:nvSpPr>
        <p:spPr>
          <a:xfrm>
            <a:off x="274320" y="182880"/>
            <a:ext cx="7629937" cy="421399"/>
          </a:xfrm>
        </p:spPr>
        <p:txBody>
          <a:bodyPr/>
          <a:lstStyle/>
          <a:p>
            <a:r>
              <a:rPr lang="en-US"/>
              <a:t>Click to edit Master title style</a:t>
            </a:r>
            <a:endParaRPr lang="en-US" dirty="0"/>
          </a:p>
        </p:txBody>
      </p:sp>
      <p:sp>
        <p:nvSpPr>
          <p:cNvPr id="3" name="Content Placeholder 2"/>
          <p:cNvSpPr>
            <a:spLocks noGrp="1"/>
          </p:cNvSpPr>
          <p:nvPr>
            <p:ph idx="1"/>
          </p:nvPr>
        </p:nvSpPr>
        <p:spPr>
          <a:xfrm>
            <a:off x="274320" y="1371600"/>
            <a:ext cx="7126605" cy="4114800"/>
          </a:xfrm>
        </p:spPr>
        <p:txBody>
          <a:bodyPr/>
          <a:lstStyle>
            <a:lvl1pPr marL="285750" indent="-285750">
              <a:buFont typeface="Arial" panose="020B0604020202020204" pitchFamily="34" charset="0"/>
              <a:buChar char="•"/>
              <a:defRPr>
                <a:solidFill>
                  <a:schemeClr val="bg1"/>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11455400" y="5784850"/>
            <a:ext cx="1371600" cy="45720"/>
          </a:xfrm>
          <a:prstGeom prst="rect">
            <a:avLst/>
          </a:prstGeom>
          <a:solidFill>
            <a:srgbClr val="32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6588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a:xfrm>
            <a:off x="274320" y="182880"/>
            <a:ext cx="7315200" cy="421399"/>
          </a:xfrm>
        </p:spPr>
        <p:txBody>
          <a:bodyPr/>
          <a:lstStyle/>
          <a:p>
            <a:r>
              <a:rPr lang="en-US"/>
              <a:t>Click to edit Master title style</a:t>
            </a:r>
            <a:endParaRPr lang="en-US" dirty="0"/>
          </a:p>
        </p:txBody>
      </p:sp>
      <p:sp>
        <p:nvSpPr>
          <p:cNvPr id="3" name="Content Placeholder 2"/>
          <p:cNvSpPr>
            <a:spLocks noGrp="1"/>
          </p:cNvSpPr>
          <p:nvPr>
            <p:ph idx="1"/>
          </p:nvPr>
        </p:nvSpPr>
        <p:spPr>
          <a:xfrm>
            <a:off x="274320" y="822960"/>
            <a:ext cx="7315200" cy="5606362"/>
          </a:xfrm>
        </p:spPr>
        <p:txBody>
          <a:bodyPr>
            <a:normAutofit/>
          </a:bodyPr>
          <a:lstStyle>
            <a:lvl1pPr marL="285750" indent="-285750">
              <a:buFont typeface="Arial" panose="020B0604020202020204" pitchFamily="34" charset="0"/>
              <a:buChar char="•"/>
              <a:defRPr sz="1200"/>
            </a:lvl1pPr>
            <a:lvl2pPr marL="742950" indent="-285750">
              <a:buFont typeface="Arial" panose="020B0604020202020204" pitchFamily="34" charset="0"/>
              <a:buChar char="−"/>
              <a:defRPr sz="1200"/>
            </a:lvl2pPr>
            <a:lvl3pPr marL="1200150" indent="-285750">
              <a:buFont typeface="Courier New" panose="02070309020205020404" pitchFamily="49" charset="0"/>
              <a:buChar char="o"/>
              <a:defRPr sz="1200"/>
            </a:lvl3pPr>
            <a:lvl4pPr marL="1657350" indent="-285750">
              <a:buFont typeface="Wingdings" panose="05000000000000000000" pitchFamily="2" charset="2"/>
              <a:buChar char="§"/>
              <a:defRPr sz="1200"/>
            </a:lvl4pPr>
            <a:lvl5pPr marL="2114550" indent="-285750">
              <a:buFont typeface="Arial" panose="020B0604020202020204" pitchFamily="34" charset="0"/>
              <a:buChar cha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74320" y="6492240"/>
            <a:ext cx="7315200" cy="274320"/>
          </a:xfrm>
        </p:spPr>
        <p:txBody>
          <a:bodyPr>
            <a:normAutofit/>
          </a:bodyPr>
          <a:lstStyle>
            <a:lvl1pPr marL="0" indent="0">
              <a:buFont typeface="Arial" panose="020B0604020202020204" pitchFamily="34" charset="0"/>
              <a:buNone/>
              <a:defRPr sz="1200" i="1">
                <a:solidFill>
                  <a:srgbClr val="328DFF"/>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7500" y="0"/>
            <a:ext cx="4889500" cy="6858000"/>
          </a:xfrm>
          <a:prstGeom prst="rect">
            <a:avLst/>
          </a:prstGeom>
        </p:spPr>
      </p:pic>
      <p:sp>
        <p:nvSpPr>
          <p:cNvPr id="16" name="Rectangle 15"/>
          <p:cNvSpPr/>
          <p:nvPr userDrawn="1"/>
        </p:nvSpPr>
        <p:spPr>
          <a:xfrm>
            <a:off x="7937500" y="4962526"/>
            <a:ext cx="4889500" cy="1895474"/>
          </a:xfrm>
          <a:prstGeom prst="rect">
            <a:avLst/>
          </a:prstGeom>
          <a:gradFill>
            <a:gsLst>
              <a:gs pos="11000">
                <a:srgbClr val="0033A0">
                  <a:alpha val="60000"/>
                </a:srgbClr>
              </a:gs>
              <a:gs pos="100000">
                <a:srgbClr val="328DFF">
                  <a:alpha val="33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886700" y="0"/>
            <a:ext cx="45719" cy="914400"/>
          </a:xfrm>
          <a:prstGeom prst="rect">
            <a:avLst/>
          </a:prstGeom>
          <a:solidFill>
            <a:srgbClr val="32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7808" y="96948"/>
            <a:ext cx="2743200" cy="611505"/>
          </a:xfrm>
          <a:prstGeom prst="rect">
            <a:avLst/>
          </a:prstGeom>
        </p:spPr>
      </p:pic>
      <p:sp>
        <p:nvSpPr>
          <p:cNvPr id="20" name="TextBox 19"/>
          <p:cNvSpPr txBox="1"/>
          <p:nvPr userDrawn="1"/>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2021 | </a:t>
            </a:r>
          </a:p>
        </p:txBody>
      </p:sp>
    </p:spTree>
    <p:extLst>
      <p:ext uri="{BB962C8B-B14F-4D97-AF65-F5344CB8AC3E}">
        <p14:creationId xmlns:p14="http://schemas.microsoft.com/office/powerpoint/2010/main" val="1650937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iz Instructions">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73150"/>
            <a:ext cx="12827000" cy="4711700"/>
          </a:xfrm>
          <a:prstGeom prst="rect">
            <a:avLst/>
          </a:prstGeom>
        </p:spPr>
      </p:pic>
      <p:sp>
        <p:nvSpPr>
          <p:cNvPr id="2" name="Title 1"/>
          <p:cNvSpPr>
            <a:spLocks noGrp="1"/>
          </p:cNvSpPr>
          <p:nvPr>
            <p:ph type="title"/>
          </p:nvPr>
        </p:nvSpPr>
        <p:spPr>
          <a:xfrm>
            <a:off x="274320" y="182880"/>
            <a:ext cx="7629937" cy="421399"/>
          </a:xfrm>
        </p:spPr>
        <p:txBody>
          <a:bodyPr/>
          <a:lstStyle/>
          <a:p>
            <a:r>
              <a:rPr lang="en-US"/>
              <a:t>Click to edit Master title style</a:t>
            </a:r>
            <a:endParaRPr lang="en-US" dirty="0"/>
          </a:p>
        </p:txBody>
      </p:sp>
      <p:sp>
        <p:nvSpPr>
          <p:cNvPr id="3" name="Content Placeholder 2"/>
          <p:cNvSpPr>
            <a:spLocks noGrp="1"/>
          </p:cNvSpPr>
          <p:nvPr>
            <p:ph idx="1"/>
          </p:nvPr>
        </p:nvSpPr>
        <p:spPr>
          <a:xfrm>
            <a:off x="274320" y="1371599"/>
            <a:ext cx="7202805" cy="4067175"/>
          </a:xfrm>
        </p:spPr>
        <p:txBody>
          <a:bodyPr>
            <a:normAutofit/>
          </a:bodyPr>
          <a:lstStyle>
            <a:lvl1pPr marL="285750" indent="-285750">
              <a:buFont typeface="Arial" panose="020B0604020202020204" pitchFamily="34" charset="0"/>
              <a:buChar char="•"/>
              <a:defRPr sz="1200">
                <a:solidFill>
                  <a:schemeClr val="bg1"/>
                </a:solidFill>
              </a:defRPr>
            </a:lvl1pPr>
            <a:lvl2pPr marL="742950" indent="-285750">
              <a:buFont typeface="Arial" panose="020B0604020202020204" pitchFamily="34" charset="0"/>
              <a:buChar char="−"/>
              <a:defRPr sz="1200">
                <a:solidFill>
                  <a:schemeClr val="bg1"/>
                </a:solidFill>
              </a:defRPr>
            </a:lvl2pPr>
            <a:lvl3pPr marL="1200150" indent="-285750">
              <a:buFont typeface="Courier New" panose="02070309020205020404" pitchFamily="49" charset="0"/>
              <a:buChar char="o"/>
              <a:defRPr sz="1200">
                <a:solidFill>
                  <a:schemeClr val="bg1"/>
                </a:solidFill>
              </a:defRPr>
            </a:lvl3pPr>
            <a:lvl4pPr marL="1657350" indent="-285750">
              <a:buFont typeface="Wingdings" panose="05000000000000000000" pitchFamily="2" charset="2"/>
              <a:buChar char="§"/>
              <a:defRPr sz="1200">
                <a:solidFill>
                  <a:schemeClr val="bg1"/>
                </a:solidFill>
              </a:defRPr>
            </a:lvl4pPr>
            <a:lvl5pPr marL="2114550" indent="-285750">
              <a:buFont typeface="Arial" panose="020B0604020202020204" pitchFamily="34" charset="0"/>
              <a:buChar char="•"/>
              <a:defRPr sz="12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6027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ss">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826998" cy="6858000"/>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38758" y="80842"/>
            <a:ext cx="2803022" cy="624840"/>
          </a:xfrm>
          <a:prstGeom prst="rect">
            <a:avLst/>
          </a:prstGeom>
        </p:spPr>
      </p:pic>
      <p:sp>
        <p:nvSpPr>
          <p:cNvPr id="2" name="Title 1"/>
          <p:cNvSpPr>
            <a:spLocks noGrp="1"/>
          </p:cNvSpPr>
          <p:nvPr>
            <p:ph type="title"/>
          </p:nvPr>
        </p:nvSpPr>
        <p:spPr>
          <a:xfrm>
            <a:off x="767650" y="1551261"/>
            <a:ext cx="3333296" cy="421399"/>
          </a:xfrm>
        </p:spPr>
        <p:txBody>
          <a:bodyPr/>
          <a:lstStyle/>
          <a:p>
            <a:r>
              <a:rPr lang="en-US" dirty="0"/>
              <a:t>Click to edit Master title style</a:t>
            </a:r>
          </a:p>
        </p:txBody>
      </p:sp>
      <p:sp>
        <p:nvSpPr>
          <p:cNvPr id="3" name="Content Placeholder 2"/>
          <p:cNvSpPr>
            <a:spLocks noGrp="1"/>
          </p:cNvSpPr>
          <p:nvPr>
            <p:ph idx="1"/>
          </p:nvPr>
        </p:nvSpPr>
        <p:spPr>
          <a:xfrm>
            <a:off x="1188720" y="2560320"/>
            <a:ext cx="3200400" cy="2651760"/>
          </a:xfrm>
        </p:spPr>
        <p:txBody>
          <a:bodyPr/>
          <a:lstStyle>
            <a:lvl1pPr marL="0" indent="0" algn="ctr">
              <a:buFont typeface="Arial" panose="020B0604020202020204" pitchFamily="34" charset="0"/>
              <a:buNone/>
              <a:defRPr>
                <a:solidFill>
                  <a:schemeClr val="tx1"/>
                </a:solidFill>
              </a:defRPr>
            </a:lvl1pPr>
            <a:lvl2pPr marL="457200" indent="0" algn="ctr">
              <a:buFont typeface="Arial" panose="020B0604020202020204" pitchFamily="34" charset="0"/>
              <a:buNone/>
              <a:defRPr>
                <a:solidFill>
                  <a:schemeClr val="tx1"/>
                </a:solidFill>
              </a:defRPr>
            </a:lvl2pPr>
            <a:lvl3pPr marL="914400" indent="0" algn="ctr">
              <a:buFont typeface="Arial" panose="020B0604020202020204" pitchFamily="34" charset="0"/>
              <a:buNone/>
              <a:defRPr>
                <a:solidFill>
                  <a:schemeClr val="tx1"/>
                </a:solidFill>
              </a:defRPr>
            </a:lvl3pPr>
            <a:lvl4pPr marL="1371600" indent="0" algn="ctr">
              <a:buFont typeface="Arial" panose="020B0604020202020204" pitchFamily="34" charset="0"/>
              <a:buNone/>
              <a:defRPr>
                <a:solidFill>
                  <a:schemeClr val="tx1"/>
                </a:solidFill>
              </a:defRPr>
            </a:lvl4pPr>
            <a:lvl5pPr marL="1828800" indent="0" algn="ctr">
              <a:buFont typeface="Arial" panose="020B0604020202020204" pitchFamily="34" charset="0"/>
              <a:buNone/>
              <a:defRPr>
                <a:solidFill>
                  <a:schemeClr val="tx1"/>
                </a:solidFill>
              </a:defRPr>
            </a:lvl5pPr>
          </a:lstStyle>
          <a:p>
            <a:pPr lvl="0"/>
            <a:endParaRPr lang="en-US" dirty="0"/>
          </a:p>
        </p:txBody>
      </p:sp>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2021 | </a:t>
            </a:r>
          </a:p>
        </p:txBody>
      </p:sp>
    </p:spTree>
    <p:extLst>
      <p:ext uri="{BB962C8B-B14F-4D97-AF65-F5344CB8AC3E}">
        <p14:creationId xmlns:p14="http://schemas.microsoft.com/office/powerpoint/2010/main" val="3450798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ail">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826998" cy="6858000"/>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38758" y="80842"/>
            <a:ext cx="2803022" cy="624840"/>
          </a:xfrm>
          <a:prstGeom prst="rect">
            <a:avLst/>
          </a:prstGeom>
        </p:spPr>
      </p:pic>
      <p:sp>
        <p:nvSpPr>
          <p:cNvPr id="2" name="Title 1"/>
          <p:cNvSpPr>
            <a:spLocks noGrp="1"/>
          </p:cNvSpPr>
          <p:nvPr>
            <p:ph type="title"/>
          </p:nvPr>
        </p:nvSpPr>
        <p:spPr>
          <a:xfrm>
            <a:off x="768096" y="1554480"/>
            <a:ext cx="3190799" cy="421399"/>
          </a:xfrm>
        </p:spPr>
        <p:txBody>
          <a:bodyPr/>
          <a:lstStyle/>
          <a:p>
            <a:r>
              <a:rPr lang="en-US"/>
              <a:t>Click to edit Master title style</a:t>
            </a:r>
            <a:endParaRPr lang="en-US" dirty="0"/>
          </a:p>
        </p:txBody>
      </p:sp>
      <p:sp>
        <p:nvSpPr>
          <p:cNvPr id="3" name="Content Placeholder 2"/>
          <p:cNvSpPr>
            <a:spLocks noGrp="1"/>
          </p:cNvSpPr>
          <p:nvPr>
            <p:ph idx="1"/>
          </p:nvPr>
        </p:nvSpPr>
        <p:spPr>
          <a:xfrm>
            <a:off x="1188719" y="2560320"/>
            <a:ext cx="3200400" cy="2651760"/>
          </a:xfrm>
        </p:spPr>
        <p:txBody>
          <a:bodyPr/>
          <a:lstStyle>
            <a:lvl1pPr marL="0" indent="0" algn="ctr">
              <a:buFont typeface="Arial" panose="020B0604020202020204" pitchFamily="34" charset="0"/>
              <a:buNone/>
              <a:defRPr>
                <a:solidFill>
                  <a:schemeClr val="tx1"/>
                </a:solidFill>
              </a:defRPr>
            </a:lvl1pPr>
            <a:lvl2pPr marL="457200" indent="0" algn="ctr">
              <a:buFont typeface="Arial" panose="020B0604020202020204" pitchFamily="34" charset="0"/>
              <a:buNone/>
              <a:defRPr>
                <a:solidFill>
                  <a:schemeClr val="tx1"/>
                </a:solidFill>
              </a:defRPr>
            </a:lvl2pPr>
            <a:lvl3pPr marL="914400" indent="0" algn="ctr">
              <a:buFont typeface="Arial" panose="020B0604020202020204" pitchFamily="34" charset="0"/>
              <a:buNone/>
              <a:defRPr>
                <a:solidFill>
                  <a:schemeClr val="tx1"/>
                </a:solidFill>
              </a:defRPr>
            </a:lvl3pPr>
            <a:lvl4pPr marL="1371600" indent="0" algn="ctr">
              <a:buFont typeface="Arial" panose="020B0604020202020204" pitchFamily="34" charset="0"/>
              <a:buNone/>
              <a:defRPr>
                <a:solidFill>
                  <a:schemeClr val="tx1"/>
                </a:solidFill>
              </a:defRPr>
            </a:lvl4pPr>
            <a:lvl5pPr marL="1828800" indent="0" algn="ctr">
              <a:buFont typeface="Arial" panose="020B0604020202020204" pitchFamily="34" charset="0"/>
              <a:buNone/>
              <a:defRPr>
                <a:solidFill>
                  <a:schemeClr val="tx1"/>
                </a:solidFill>
              </a:defRPr>
            </a:lvl5pPr>
          </a:lstStyle>
          <a:p>
            <a:pPr lvl="0"/>
            <a:endParaRPr lang="en-US" dirty="0"/>
          </a:p>
        </p:txBody>
      </p:sp>
      <p:sp>
        <p:nvSpPr>
          <p:cNvPr id="11" name="TextBox 10"/>
          <p:cNvSpPr txBox="1"/>
          <p:nvPr userDrawn="1"/>
        </p:nvSpPr>
        <p:spPr>
          <a:xfrm>
            <a:off x="10995877"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2021 | </a:t>
            </a:r>
          </a:p>
        </p:txBody>
      </p:sp>
    </p:spTree>
    <p:extLst>
      <p:ext uri="{BB962C8B-B14F-4D97-AF65-F5344CB8AC3E}">
        <p14:creationId xmlns:p14="http://schemas.microsoft.com/office/powerpoint/2010/main" val="68182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000" y="0"/>
            <a:ext cx="8636000" cy="6858000"/>
          </a:xfrm>
          <a:prstGeom prst="rect">
            <a:avLst/>
          </a:prstGeom>
        </p:spPr>
      </p:pic>
      <p:sp>
        <p:nvSpPr>
          <p:cNvPr id="20" name="Title 1"/>
          <p:cNvSpPr txBox="1">
            <a:spLocks/>
          </p:cNvSpPr>
          <p:nvPr userDrawn="1"/>
        </p:nvSpPr>
        <p:spPr>
          <a:xfrm>
            <a:off x="2048486" y="3570410"/>
            <a:ext cx="4536034" cy="6674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B140"/>
                </a:solidFill>
                <a:latin typeface="Arial" panose="020B0604020202020204" pitchFamily="34" charset="0"/>
                <a:ea typeface="+mj-ea"/>
                <a:cs typeface="Arial" panose="020B0604020202020204" pitchFamily="34" charset="0"/>
              </a:defRPr>
            </a:lvl1pPr>
          </a:lstStyle>
          <a:p>
            <a:endParaRPr lang="en-US" b="1" dirty="0"/>
          </a:p>
        </p:txBody>
      </p:sp>
      <p:sp>
        <p:nvSpPr>
          <p:cNvPr id="12" name="Rectangle 11"/>
          <p:cNvSpPr/>
          <p:nvPr userDrawn="1"/>
        </p:nvSpPr>
        <p:spPr>
          <a:xfrm>
            <a:off x="2560320" y="1362075"/>
            <a:ext cx="7212330" cy="4133850"/>
          </a:xfrm>
          <a:prstGeom prst="rect">
            <a:avLst/>
          </a:prstGeom>
          <a:gradFill>
            <a:gsLst>
              <a:gs pos="11000">
                <a:srgbClr val="0033A0"/>
              </a:gs>
              <a:gs pos="100000">
                <a:srgbClr val="328DFF">
                  <a:alpha val="70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834641" y="1645920"/>
            <a:ext cx="6675120" cy="426769"/>
          </a:xfrm>
        </p:spPr>
        <p:txBody>
          <a:bodyPr anchor="t">
            <a:normAutofit/>
          </a:bodyPr>
          <a:lstStyle>
            <a:lvl1pPr algn="l">
              <a:defRPr sz="2000">
                <a:solidFill>
                  <a:schemeClr val="bg1"/>
                </a:solidFill>
              </a:defRPr>
            </a:lvl1pPr>
          </a:lstStyle>
          <a:p>
            <a:r>
              <a:rPr lang="en-US" dirty="0"/>
              <a:t>Dummy</a:t>
            </a:r>
          </a:p>
        </p:txBody>
      </p:sp>
      <p:sp>
        <p:nvSpPr>
          <p:cNvPr id="19" name="Content Placeholder 2"/>
          <p:cNvSpPr>
            <a:spLocks noGrp="1"/>
          </p:cNvSpPr>
          <p:nvPr>
            <p:ph idx="16" hasCustomPrompt="1"/>
          </p:nvPr>
        </p:nvSpPr>
        <p:spPr>
          <a:xfrm>
            <a:off x="2834640" y="2194559"/>
            <a:ext cx="6675120" cy="2011680"/>
          </a:xfrm>
        </p:spPr>
        <p:txBody>
          <a:bodyPr>
            <a:noAutofit/>
          </a:bodyPr>
          <a:lstStyle>
            <a:lvl1pPr marL="0" indent="0">
              <a:buFont typeface="Arial" panose="020B0604020202020204" pitchFamily="34" charset="0"/>
              <a:buNone/>
              <a:defRPr sz="4800" b="1">
                <a:solidFill>
                  <a:schemeClr val="bg1"/>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r>
              <a:rPr lang="en-US" dirty="0"/>
              <a:t>Thank</a:t>
            </a:r>
          </a:p>
        </p:txBody>
      </p:sp>
      <p:sp>
        <p:nvSpPr>
          <p:cNvPr id="3" name="Subtitle 2"/>
          <p:cNvSpPr>
            <a:spLocks noGrp="1"/>
          </p:cNvSpPr>
          <p:nvPr>
            <p:ph type="subTitle" idx="1"/>
          </p:nvPr>
        </p:nvSpPr>
        <p:spPr>
          <a:xfrm>
            <a:off x="2834640" y="4937760"/>
            <a:ext cx="4066118" cy="337573"/>
          </a:xfrm>
        </p:spPr>
        <p:txBody>
          <a:bodyPr>
            <a:normAutofit/>
          </a:bodyPr>
          <a:lstStyle>
            <a:lvl1pPr marL="0" indent="0" algn="l">
              <a:buNone/>
              <a:defRPr sz="1200" i="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40" y="8176"/>
            <a:ext cx="4072030" cy="907723"/>
          </a:xfrm>
          <a:prstGeom prst="rect">
            <a:avLst/>
          </a:prstGeom>
        </p:spPr>
      </p:pic>
      <p:sp>
        <p:nvSpPr>
          <p:cNvPr id="14" name="Rectangle 13"/>
          <p:cNvSpPr/>
          <p:nvPr userDrawn="1"/>
        </p:nvSpPr>
        <p:spPr>
          <a:xfrm flipH="1">
            <a:off x="0" y="6400800"/>
            <a:ext cx="457200" cy="457200"/>
          </a:xfrm>
          <a:prstGeom prst="rect">
            <a:avLst/>
          </a:prstGeom>
          <a:solidFill>
            <a:srgbClr val="32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186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274320" y="202752"/>
            <a:ext cx="9658762" cy="421399"/>
          </a:xfrm>
        </p:spPr>
        <p:txBody>
          <a:bodyPr/>
          <a:lstStyle/>
          <a:p>
            <a:r>
              <a:rPr lang="en-US"/>
              <a:t>Click to edit Master title style</a:t>
            </a:r>
            <a:endParaRPr lang="en-US" dirty="0"/>
          </a:p>
        </p:txBody>
      </p:sp>
      <p:sp>
        <p:nvSpPr>
          <p:cNvPr id="3" name="Content Placeholder 2"/>
          <p:cNvSpPr>
            <a:spLocks noGrp="1"/>
          </p:cNvSpPr>
          <p:nvPr>
            <p:ph idx="1"/>
          </p:nvPr>
        </p:nvSpPr>
        <p:spPr>
          <a:xfrm>
            <a:off x="274320" y="837149"/>
            <a:ext cx="12135261" cy="5606362"/>
          </a:xfrm>
        </p:spPr>
        <p:txBody>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274320" y="6492240"/>
            <a:ext cx="7267986" cy="274320"/>
          </a:xfrm>
        </p:spPr>
        <p:txBody>
          <a:bodyPr>
            <a:normAutofit/>
          </a:bodyPr>
          <a:lstStyle>
            <a:lvl1pPr marL="0" indent="0">
              <a:buFont typeface="Arial" panose="020B0604020202020204" pitchFamily="34" charset="0"/>
              <a:buNone/>
              <a:defRPr sz="1200" i="1">
                <a:solidFill>
                  <a:srgbClr val="328DFF"/>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Tree>
    <p:extLst>
      <p:ext uri="{BB962C8B-B14F-4D97-AF65-F5344CB8AC3E}">
        <p14:creationId xmlns:p14="http://schemas.microsoft.com/office/powerpoint/2010/main" val="3827662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1856" y="1825625"/>
            <a:ext cx="5451475"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93669" y="1825625"/>
            <a:ext cx="5451475"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17158062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3527" y="365126"/>
            <a:ext cx="11063288"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3527" y="1681163"/>
            <a:ext cx="542642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83527" y="2505075"/>
            <a:ext cx="542642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93669" y="1681163"/>
            <a:ext cx="54531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93669" y="2505075"/>
            <a:ext cx="545314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2161701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527" y="457200"/>
            <a:ext cx="4137041"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453146" y="987426"/>
            <a:ext cx="649366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83527" y="2057400"/>
            <a:ext cx="413704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1625114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827000" cy="6858000"/>
          </a:xfrm>
          <a:prstGeom prst="rect">
            <a:avLst/>
          </a:prstGeom>
        </p:spPr>
      </p:pic>
      <p:sp>
        <p:nvSpPr>
          <p:cNvPr id="2" name="Title 1"/>
          <p:cNvSpPr>
            <a:spLocks noGrp="1"/>
          </p:cNvSpPr>
          <p:nvPr>
            <p:ph type="title"/>
          </p:nvPr>
        </p:nvSpPr>
        <p:spPr>
          <a:xfrm>
            <a:off x="8567928" y="182880"/>
            <a:ext cx="4052697" cy="421399"/>
          </a:xfrm>
        </p:spPr>
        <p:txBody>
          <a:bodyPr/>
          <a:lstStyle>
            <a:lvl1pPr>
              <a:defRPr>
                <a:solidFill>
                  <a:schemeClr val="bg1"/>
                </a:solidFill>
              </a:defRPr>
            </a:lvl1pPr>
          </a:lstStyle>
          <a:p>
            <a:r>
              <a:rPr lang="en-US" dirty="0"/>
              <a:t>Click to edit Master title style</a:t>
            </a:r>
          </a:p>
        </p:txBody>
      </p:sp>
      <p:sp>
        <p:nvSpPr>
          <p:cNvPr id="8" name="Content Placeholder 2"/>
          <p:cNvSpPr>
            <a:spLocks noGrp="1"/>
          </p:cNvSpPr>
          <p:nvPr>
            <p:ph idx="13"/>
          </p:nvPr>
        </p:nvSpPr>
        <p:spPr>
          <a:xfrm>
            <a:off x="274320" y="6492240"/>
            <a:ext cx="7315200" cy="274320"/>
          </a:xfrm>
        </p:spPr>
        <p:txBody>
          <a:bodyPr>
            <a:normAutofit/>
          </a:bodyPr>
          <a:lstStyle>
            <a:lvl1pPr marL="0" indent="0">
              <a:buFont typeface="Arial" panose="020B0604020202020204" pitchFamily="34" charset="0"/>
              <a:buNone/>
              <a:defRPr sz="1200" i="1">
                <a:solidFill>
                  <a:srgbClr val="328DFF"/>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08" y="5508"/>
            <a:ext cx="2743200" cy="611505"/>
          </a:xfrm>
          <a:prstGeom prst="rect">
            <a:avLst/>
          </a:prstGeom>
        </p:spPr>
      </p:pic>
      <p:sp>
        <p:nvSpPr>
          <p:cNvPr id="10" name="TextBox 9"/>
          <p:cNvSpPr txBox="1"/>
          <p:nvPr userDrawn="1"/>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2021 | </a:t>
            </a:r>
          </a:p>
        </p:txBody>
      </p:sp>
    </p:spTree>
    <p:extLst>
      <p:ext uri="{BB962C8B-B14F-4D97-AF65-F5344CB8AC3E}">
        <p14:creationId xmlns:p14="http://schemas.microsoft.com/office/powerpoint/2010/main" val="1022888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527" y="457200"/>
            <a:ext cx="4137041"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53146" y="987426"/>
            <a:ext cx="6493669"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83527" y="2057400"/>
            <a:ext cx="413704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5692317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20523622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9322" y="365125"/>
            <a:ext cx="2765822"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81856" y="365125"/>
            <a:ext cx="8137128"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81856" y="6356351"/>
            <a:ext cx="2886075" cy="365125"/>
          </a:xfrm>
          <a:prstGeom prst="rect">
            <a:avLst/>
          </a:prstGeom>
        </p:spPr>
        <p:txBody>
          <a:bodyPr/>
          <a:lstStyle/>
          <a:p>
            <a:fld id="{14ABA42D-2FD5-448D-8D72-7CCF07E7C326}"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2323042" y="6460603"/>
            <a:ext cx="444375" cy="277965"/>
          </a:xfrm>
          <a:prstGeom prst="rect">
            <a:avLst/>
          </a:prstGeom>
        </p:spPr>
        <p:txBody>
          <a:bodyPr/>
          <a:lstStyle/>
          <a:p>
            <a:fld id="{126DC933-4886-44DA-9C89-D6538E301F5A}" type="slidenum">
              <a:rPr lang="en-US" smtClean="0"/>
              <a:t>‹#›</a:t>
            </a:fld>
            <a:endParaRPr lang="en-US"/>
          </a:p>
        </p:txBody>
      </p:sp>
    </p:spTree>
    <p:extLst>
      <p:ext uri="{BB962C8B-B14F-4D97-AF65-F5344CB8AC3E}">
        <p14:creationId xmlns:p14="http://schemas.microsoft.com/office/powerpoint/2010/main" val="114157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375" y="1122363"/>
            <a:ext cx="962025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603375" y="3602038"/>
            <a:ext cx="962025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E29439A-C759-4175-BCD8-A57BF95405DF}"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1791996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29439A-C759-4175-BCD8-A57BF95405DF}"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1289482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4713" y="1709738"/>
            <a:ext cx="11063287"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74713" y="4589463"/>
            <a:ext cx="1106328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29439A-C759-4175-BCD8-A57BF95405DF}"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3506118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82650" y="1825625"/>
            <a:ext cx="54546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89700" y="1825625"/>
            <a:ext cx="5456238"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29439A-C759-4175-BCD8-A57BF95405DF}"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2405470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4238" y="365125"/>
            <a:ext cx="11063287" cy="1325563"/>
          </a:xfrm>
        </p:spPr>
        <p:txBody>
          <a:bodyPr/>
          <a:lstStyle/>
          <a:p>
            <a:r>
              <a:rPr lang="en-US"/>
              <a:t>Click to edit Master title style</a:t>
            </a:r>
          </a:p>
        </p:txBody>
      </p:sp>
      <p:sp>
        <p:nvSpPr>
          <p:cNvPr id="3" name="Text Placeholder 2"/>
          <p:cNvSpPr>
            <a:spLocks noGrp="1"/>
          </p:cNvSpPr>
          <p:nvPr>
            <p:ph type="body" idx="1"/>
          </p:nvPr>
        </p:nvSpPr>
        <p:spPr>
          <a:xfrm>
            <a:off x="884238" y="1681163"/>
            <a:ext cx="542607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84238" y="2505075"/>
            <a:ext cx="542607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94463" y="1681163"/>
            <a:ext cx="545306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94463" y="2505075"/>
            <a:ext cx="5453062"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29439A-C759-4175-BCD8-A57BF95405DF}" type="datetimeFigureOut">
              <a:rPr lang="en-US" smtClean="0"/>
              <a:t>4/15/2022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1642924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29439A-C759-4175-BCD8-A57BF95405DF}" type="datetimeFigureOut">
              <a:rPr lang="en-US" smtClean="0"/>
              <a:t>4/15/2022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15971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9439A-C759-4175-BCD8-A57BF95405DF}" type="datetimeFigureOut">
              <a:rPr lang="en-US" smtClean="0"/>
              <a:t>4/15/2022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236205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7500" y="0"/>
            <a:ext cx="4889500" cy="6858000"/>
          </a:xfrm>
          <a:prstGeom prst="rect">
            <a:avLst/>
          </a:prstGeom>
        </p:spPr>
      </p:pic>
      <p:sp>
        <p:nvSpPr>
          <p:cNvPr id="2" name="Title 1"/>
          <p:cNvSpPr>
            <a:spLocks noGrp="1"/>
          </p:cNvSpPr>
          <p:nvPr>
            <p:ph type="title"/>
          </p:nvPr>
        </p:nvSpPr>
        <p:spPr>
          <a:xfrm>
            <a:off x="274320" y="182880"/>
            <a:ext cx="7315200" cy="421399"/>
          </a:xfrm>
        </p:spPr>
        <p:txBody>
          <a:bodyPr/>
          <a:lstStyle/>
          <a:p>
            <a:r>
              <a:rPr lang="en-US"/>
              <a:t>Click to edit Master title style</a:t>
            </a:r>
            <a:endParaRPr lang="en-US" dirty="0"/>
          </a:p>
        </p:txBody>
      </p:sp>
      <p:sp>
        <p:nvSpPr>
          <p:cNvPr id="3" name="Content Placeholder 2"/>
          <p:cNvSpPr>
            <a:spLocks noGrp="1"/>
          </p:cNvSpPr>
          <p:nvPr>
            <p:ph idx="1"/>
          </p:nvPr>
        </p:nvSpPr>
        <p:spPr>
          <a:xfrm>
            <a:off x="274320" y="822960"/>
            <a:ext cx="7315200" cy="5606362"/>
          </a:xfrm>
        </p:spPr>
        <p:txBody>
          <a:bodyPr>
            <a:normAutofit/>
          </a:bodyPr>
          <a:lstStyle>
            <a:lvl1pPr marL="285750" indent="-285750">
              <a:buFont typeface="Arial" panose="020B0604020202020204" pitchFamily="34" charset="0"/>
              <a:buChar char="•"/>
              <a:defRPr sz="1200"/>
            </a:lvl1pPr>
            <a:lvl2pPr marL="742950" indent="-285750">
              <a:buFont typeface="Arial" panose="020B0604020202020204" pitchFamily="34" charset="0"/>
              <a:buChar char="−"/>
              <a:defRPr sz="1200"/>
            </a:lvl2pPr>
            <a:lvl3pPr marL="1200150" indent="-285750">
              <a:buFont typeface="Courier New" panose="02070309020205020404" pitchFamily="49" charset="0"/>
              <a:buChar char="o"/>
              <a:defRPr sz="1200"/>
            </a:lvl3pPr>
            <a:lvl4pPr marL="1657350" indent="-285750">
              <a:buFont typeface="Wingdings" panose="05000000000000000000" pitchFamily="2" charset="2"/>
              <a:buChar char="§"/>
              <a:defRPr sz="1200"/>
            </a:lvl4pPr>
            <a:lvl5pPr marL="2114550" indent="-285750">
              <a:buFont typeface="Arial" panose="020B0604020202020204" pitchFamily="34" charset="0"/>
              <a:buChar cha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274320" y="6492240"/>
            <a:ext cx="7315200" cy="274320"/>
          </a:xfrm>
        </p:spPr>
        <p:txBody>
          <a:bodyPr>
            <a:normAutofit/>
          </a:bodyPr>
          <a:lstStyle>
            <a:lvl1pPr marL="0" indent="0">
              <a:buFont typeface="Arial" panose="020B0604020202020204" pitchFamily="34" charset="0"/>
              <a:buNone/>
              <a:defRPr sz="1200" i="1">
                <a:solidFill>
                  <a:srgbClr val="328DFF"/>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
        <p:nvSpPr>
          <p:cNvPr id="13" name="Rectangle 12"/>
          <p:cNvSpPr/>
          <p:nvPr userDrawn="1"/>
        </p:nvSpPr>
        <p:spPr>
          <a:xfrm>
            <a:off x="7937500" y="4962526"/>
            <a:ext cx="4889500" cy="1895474"/>
          </a:xfrm>
          <a:prstGeom prst="rect">
            <a:avLst/>
          </a:prstGeom>
          <a:gradFill>
            <a:gsLst>
              <a:gs pos="11000">
                <a:srgbClr val="0033A0">
                  <a:alpha val="60000"/>
                </a:srgbClr>
              </a:gs>
              <a:gs pos="100000">
                <a:srgbClr val="328DFF">
                  <a:alpha val="33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886700" y="0"/>
            <a:ext cx="45719" cy="914400"/>
          </a:xfrm>
          <a:prstGeom prst="rect">
            <a:avLst/>
          </a:prstGeom>
          <a:solidFill>
            <a:srgbClr val="32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7808" y="96948"/>
            <a:ext cx="2743200" cy="611505"/>
          </a:xfrm>
          <a:prstGeom prst="rect">
            <a:avLst/>
          </a:prstGeom>
        </p:spPr>
      </p:pic>
      <p:sp>
        <p:nvSpPr>
          <p:cNvPr id="16" name="TextBox 15"/>
          <p:cNvSpPr txBox="1"/>
          <p:nvPr userDrawn="1"/>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2021 | </a:t>
            </a:r>
          </a:p>
        </p:txBody>
      </p:sp>
    </p:spTree>
    <p:extLst>
      <p:ext uri="{BB962C8B-B14F-4D97-AF65-F5344CB8AC3E}">
        <p14:creationId xmlns:p14="http://schemas.microsoft.com/office/powerpoint/2010/main" val="1927167521"/>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40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4238" y="457200"/>
            <a:ext cx="413702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453063" y="987425"/>
            <a:ext cx="64944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84238" y="2057400"/>
            <a:ext cx="41370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29439A-C759-4175-BCD8-A57BF95405DF}"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58765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4238" y="457200"/>
            <a:ext cx="413702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453063" y="987425"/>
            <a:ext cx="649446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84238" y="2057400"/>
            <a:ext cx="41370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29439A-C759-4175-BCD8-A57BF95405DF}" type="datetimeFigureOut">
              <a:rPr lang="en-US" smtClean="0"/>
              <a:t>4/15/2022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17258497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29439A-C759-4175-BCD8-A57BF95405DF}"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9477839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0513" y="365125"/>
            <a:ext cx="276542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82650" y="365125"/>
            <a:ext cx="8145463"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29439A-C759-4175-BCD8-A57BF95405DF}" type="datetimeFigureOut">
              <a:rPr lang="en-US" smtClean="0"/>
              <a:t>4/15/2022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7C487-679B-4924-84AB-0F3CEDB55731}" type="slidenum">
              <a:rPr lang="en-US" smtClean="0"/>
              <a:t>‹#›</a:t>
            </a:fld>
            <a:endParaRPr lang="en-US"/>
          </a:p>
        </p:txBody>
      </p:sp>
    </p:spTree>
    <p:extLst>
      <p:ext uri="{BB962C8B-B14F-4D97-AF65-F5344CB8AC3E}">
        <p14:creationId xmlns:p14="http://schemas.microsoft.com/office/powerpoint/2010/main" val="338764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7500" y="0"/>
            <a:ext cx="4889500" cy="6858000"/>
          </a:xfrm>
          <a:prstGeom prst="rect">
            <a:avLst/>
          </a:prstGeom>
        </p:spPr>
      </p:pic>
      <p:sp>
        <p:nvSpPr>
          <p:cNvPr id="2" name="Title 1"/>
          <p:cNvSpPr>
            <a:spLocks noGrp="1"/>
          </p:cNvSpPr>
          <p:nvPr>
            <p:ph type="title"/>
          </p:nvPr>
        </p:nvSpPr>
        <p:spPr>
          <a:xfrm>
            <a:off x="274320" y="182880"/>
            <a:ext cx="7315200" cy="421399"/>
          </a:xfrm>
        </p:spPr>
        <p:txBody>
          <a:bodyPr/>
          <a:lstStyle/>
          <a:p>
            <a:r>
              <a:rPr lang="en-US"/>
              <a:t>Click to edit Master title style</a:t>
            </a:r>
            <a:endParaRPr lang="en-US" dirty="0"/>
          </a:p>
        </p:txBody>
      </p:sp>
      <p:sp>
        <p:nvSpPr>
          <p:cNvPr id="3" name="Content Placeholder 2"/>
          <p:cNvSpPr>
            <a:spLocks noGrp="1"/>
          </p:cNvSpPr>
          <p:nvPr>
            <p:ph idx="1"/>
          </p:nvPr>
        </p:nvSpPr>
        <p:spPr>
          <a:xfrm>
            <a:off x="274320" y="822960"/>
            <a:ext cx="7315200" cy="5606362"/>
          </a:xfrm>
        </p:spPr>
        <p:txBody>
          <a:bodyPr>
            <a:normAutofit/>
          </a:bodyPr>
          <a:lstStyle>
            <a:lvl1pPr marL="285750" indent="-285750">
              <a:buFont typeface="Arial" panose="020B0604020202020204" pitchFamily="34" charset="0"/>
              <a:buChar char="•"/>
              <a:defRPr sz="1200"/>
            </a:lvl1pPr>
            <a:lvl2pPr marL="742950" indent="-285750">
              <a:buFont typeface="Arial" panose="020B0604020202020204" pitchFamily="34" charset="0"/>
              <a:buChar char="−"/>
              <a:defRPr sz="1200"/>
            </a:lvl2pPr>
            <a:lvl3pPr marL="1200150" indent="-285750">
              <a:buFont typeface="Courier New" panose="02070309020205020404" pitchFamily="49" charset="0"/>
              <a:buChar char="o"/>
              <a:defRPr sz="1200"/>
            </a:lvl3pPr>
            <a:lvl4pPr marL="1657350" indent="-285750">
              <a:buFont typeface="Wingdings" panose="05000000000000000000" pitchFamily="2" charset="2"/>
              <a:buChar char="§"/>
              <a:defRPr sz="1200"/>
            </a:lvl4pPr>
            <a:lvl5pPr marL="2114550" indent="-285750">
              <a:buFont typeface="Arial" panose="020B0604020202020204" pitchFamily="34" charset="0"/>
              <a:buChar cha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3"/>
          </p:nvPr>
        </p:nvSpPr>
        <p:spPr>
          <a:xfrm>
            <a:off x="274320" y="6492240"/>
            <a:ext cx="7315200" cy="274320"/>
          </a:xfrm>
        </p:spPr>
        <p:txBody>
          <a:bodyPr>
            <a:normAutofit/>
          </a:bodyPr>
          <a:lstStyle>
            <a:lvl1pPr marL="0" indent="0">
              <a:buFont typeface="Arial" panose="020B0604020202020204" pitchFamily="34" charset="0"/>
              <a:buNone/>
              <a:defRPr sz="1200" i="1">
                <a:solidFill>
                  <a:srgbClr val="328DFF"/>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
        <p:nvSpPr>
          <p:cNvPr id="13" name="Rectangle 12"/>
          <p:cNvSpPr/>
          <p:nvPr userDrawn="1"/>
        </p:nvSpPr>
        <p:spPr>
          <a:xfrm>
            <a:off x="7937500" y="4962526"/>
            <a:ext cx="4889500" cy="1895474"/>
          </a:xfrm>
          <a:prstGeom prst="rect">
            <a:avLst/>
          </a:prstGeom>
          <a:gradFill>
            <a:gsLst>
              <a:gs pos="11000">
                <a:srgbClr val="0033A0">
                  <a:alpha val="60000"/>
                </a:srgbClr>
              </a:gs>
              <a:gs pos="100000">
                <a:srgbClr val="328DFF">
                  <a:alpha val="33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886700" y="0"/>
            <a:ext cx="45719" cy="914400"/>
          </a:xfrm>
          <a:prstGeom prst="rect">
            <a:avLst/>
          </a:prstGeom>
          <a:solidFill>
            <a:srgbClr val="32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7808" y="96948"/>
            <a:ext cx="2743200" cy="611505"/>
          </a:xfrm>
          <a:prstGeom prst="rect">
            <a:avLst/>
          </a:prstGeom>
        </p:spPr>
      </p:pic>
      <p:sp>
        <p:nvSpPr>
          <p:cNvPr id="9" name="TextBox 8"/>
          <p:cNvSpPr txBox="1"/>
          <p:nvPr userDrawn="1"/>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2021 | </a:t>
            </a:r>
          </a:p>
        </p:txBody>
      </p:sp>
    </p:spTree>
    <p:extLst>
      <p:ext uri="{BB962C8B-B14F-4D97-AF65-F5344CB8AC3E}">
        <p14:creationId xmlns:p14="http://schemas.microsoft.com/office/powerpoint/2010/main" val="3196975645"/>
      </p:ext>
    </p:extLst>
  </p:cSld>
  <p:clrMapOvr>
    <a:masterClrMapping/>
  </p:clrMapOvr>
  <p:extLst>
    <p:ext uri="{DCECCB84-F9BA-43D5-87BE-67443E8EF086}">
      <p15:sldGuideLst xmlns:p15="http://schemas.microsoft.com/office/powerpoint/2012/main">
        <p15:guide id="1" orient="horz" pos="4128">
          <p15:clr>
            <a:srgbClr val="FBAE40"/>
          </p15:clr>
        </p15:guide>
        <p15:guide id="2" pos="40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Image">
    <p:spTree>
      <p:nvGrpSpPr>
        <p:cNvPr id="1" name=""/>
        <p:cNvGrpSpPr/>
        <p:nvPr/>
      </p:nvGrpSpPr>
      <p:grpSpPr>
        <a:xfrm>
          <a:off x="0" y="0"/>
          <a:ext cx="0" cy="0"/>
          <a:chOff x="0" y="0"/>
          <a:chExt cx="0" cy="0"/>
        </a:xfrm>
      </p:grpSpPr>
      <p:sp>
        <p:nvSpPr>
          <p:cNvPr id="2" name="Title 1"/>
          <p:cNvSpPr>
            <a:spLocks noGrp="1"/>
          </p:cNvSpPr>
          <p:nvPr>
            <p:ph type="title"/>
          </p:nvPr>
        </p:nvSpPr>
        <p:spPr>
          <a:xfrm>
            <a:off x="274320" y="182880"/>
            <a:ext cx="7315200" cy="421399"/>
          </a:xfrm>
        </p:spPr>
        <p:txBody>
          <a:bodyPr/>
          <a:lstStyle/>
          <a:p>
            <a:r>
              <a:rPr lang="en-US"/>
              <a:t>Click to edit Master title style</a:t>
            </a:r>
            <a:endParaRPr lang="en-US" dirty="0"/>
          </a:p>
        </p:txBody>
      </p:sp>
      <p:sp>
        <p:nvSpPr>
          <p:cNvPr id="3" name="Content Placeholder 2"/>
          <p:cNvSpPr>
            <a:spLocks noGrp="1"/>
          </p:cNvSpPr>
          <p:nvPr>
            <p:ph idx="1"/>
          </p:nvPr>
        </p:nvSpPr>
        <p:spPr>
          <a:xfrm>
            <a:off x="274320" y="822960"/>
            <a:ext cx="7315200" cy="5606362"/>
          </a:xfrm>
        </p:spPr>
        <p:txBody>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3"/>
          </p:nvPr>
        </p:nvSpPr>
        <p:spPr>
          <a:xfrm>
            <a:off x="274320" y="6492240"/>
            <a:ext cx="7315200" cy="274320"/>
          </a:xfrm>
        </p:spPr>
        <p:txBody>
          <a:bodyPr>
            <a:normAutofit/>
          </a:bodyPr>
          <a:lstStyle>
            <a:lvl1pPr marL="0" indent="0">
              <a:buFont typeface="Arial" panose="020B0604020202020204" pitchFamily="34" charset="0"/>
              <a:buNone/>
              <a:defRPr sz="1200" i="1">
                <a:solidFill>
                  <a:srgbClr val="328DFF"/>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Tree>
    <p:extLst>
      <p:ext uri="{BB962C8B-B14F-4D97-AF65-F5344CB8AC3E}">
        <p14:creationId xmlns:p14="http://schemas.microsoft.com/office/powerpoint/2010/main" val="2034020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827000" cy="6858000"/>
          </a:xfrm>
          <a:prstGeom prst="rect">
            <a:avLst/>
          </a:prstGeom>
        </p:spPr>
      </p:pic>
      <p:sp>
        <p:nvSpPr>
          <p:cNvPr id="2" name="Title 1"/>
          <p:cNvSpPr>
            <a:spLocks noGrp="1"/>
          </p:cNvSpPr>
          <p:nvPr>
            <p:ph type="title"/>
          </p:nvPr>
        </p:nvSpPr>
        <p:spPr>
          <a:xfrm>
            <a:off x="1172683" y="1828489"/>
            <a:ext cx="4999518" cy="971862"/>
          </a:xfrm>
        </p:spPr>
        <p:txBody>
          <a:bodyPr anchor="ctr">
            <a:normAutofit/>
          </a:bodyPr>
          <a:lstStyle>
            <a:lvl1pPr>
              <a:defRPr sz="3600"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7808" y="91441"/>
            <a:ext cx="2743200" cy="622521"/>
          </a:xfrm>
          <a:prstGeom prst="rect">
            <a:avLst/>
          </a:prstGeom>
        </p:spPr>
      </p:pic>
      <p:sp>
        <p:nvSpPr>
          <p:cNvPr id="12" name="TextBox 11"/>
          <p:cNvSpPr txBox="1"/>
          <p:nvPr userDrawn="1"/>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328DFF"/>
                </a:solidFill>
                <a:latin typeface="Arial" panose="020B0604020202020204" pitchFamily="34" charset="0"/>
                <a:cs typeface="Arial" panose="020B0604020202020204" pitchFamily="34" charset="0"/>
              </a:rPr>
              <a:t>© Cognizant</a:t>
            </a:r>
            <a:r>
              <a:rPr lang="en-US" sz="1200" b="0" baseline="0" dirty="0">
                <a:solidFill>
                  <a:srgbClr val="328DFF"/>
                </a:solidFill>
                <a:latin typeface="Arial" panose="020B0604020202020204" pitchFamily="34" charset="0"/>
                <a:cs typeface="Arial" panose="020B0604020202020204" pitchFamily="34" charset="0"/>
              </a:rPr>
              <a:t> </a:t>
            </a:r>
            <a:r>
              <a:rPr lang="en-US" sz="1200" b="0" dirty="0">
                <a:solidFill>
                  <a:srgbClr val="328DFF"/>
                </a:solidFill>
                <a:latin typeface="Arial" panose="020B0604020202020204" pitchFamily="34" charset="0"/>
                <a:cs typeface="Arial" panose="020B0604020202020204" pitchFamily="34" charset="0"/>
              </a:rPr>
              <a:t>2021 | </a:t>
            </a:r>
          </a:p>
        </p:txBody>
      </p:sp>
      <p:sp>
        <p:nvSpPr>
          <p:cNvPr id="14" name="Footer Placeholder 4"/>
          <p:cNvSpPr>
            <a:spLocks noGrp="1"/>
          </p:cNvSpPr>
          <p:nvPr>
            <p:ph type="ftr" sz="quarter" idx="3"/>
          </p:nvPr>
        </p:nvSpPr>
        <p:spPr>
          <a:xfrm>
            <a:off x="274320" y="6492240"/>
            <a:ext cx="1690383" cy="277965"/>
          </a:xfrm>
          <a:prstGeom prst="rect">
            <a:avLst/>
          </a:prstGeom>
        </p:spPr>
        <p:txBody>
          <a:bodyPr vert="horz" lIns="91440" tIns="45720" rIns="91440" bIns="45720" rtlCol="0" anchor="ctr"/>
          <a:lstStyle>
            <a:lvl1pPr algn="l">
              <a:defRPr sz="1200" i="1">
                <a:solidFill>
                  <a:srgbClr val="328DFF"/>
                </a:solidFill>
                <a:latin typeface="Arial" panose="020B0604020202020204" pitchFamily="34" charset="0"/>
                <a:cs typeface="Arial" panose="020B0604020202020204" pitchFamily="34" charset="0"/>
              </a:defRPr>
            </a:lvl1pPr>
          </a:lstStyle>
          <a:p>
            <a:r>
              <a:rPr lang="en-US" dirty="0"/>
              <a:t>Click </a:t>
            </a:r>
            <a:r>
              <a:rPr lang="en-US" b="1" dirty="0"/>
              <a:t>Play</a:t>
            </a:r>
            <a:r>
              <a:rPr lang="en-US" dirty="0"/>
              <a:t> to continue</a:t>
            </a:r>
          </a:p>
        </p:txBody>
      </p:sp>
    </p:spTree>
    <p:extLst>
      <p:ext uri="{BB962C8B-B14F-4D97-AF65-F5344CB8AC3E}">
        <p14:creationId xmlns:p14="http://schemas.microsoft.com/office/powerpoint/2010/main" val="362482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oll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274320" y="822960"/>
            <a:ext cx="12252960" cy="5606362"/>
          </a:xfrm>
        </p:spPr>
        <p:txBody>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274320" y="6492240"/>
            <a:ext cx="7267986" cy="274320"/>
          </a:xfrm>
        </p:spPr>
        <p:txBody>
          <a:bodyPr>
            <a:normAutofit/>
          </a:bodyPr>
          <a:lstStyle>
            <a:lvl1pPr marL="0" indent="0">
              <a:buFont typeface="Arial" panose="020B0604020202020204" pitchFamily="34" charset="0"/>
              <a:buNone/>
              <a:defRPr sz="1200" i="1">
                <a:solidFill>
                  <a:srgbClr val="328DFF"/>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
        <p:nvSpPr>
          <p:cNvPr id="5" name="Rectangle 4"/>
          <p:cNvSpPr/>
          <p:nvPr userDrawn="1"/>
        </p:nvSpPr>
        <p:spPr>
          <a:xfrm>
            <a:off x="0" y="828675"/>
            <a:ext cx="182880" cy="5303520"/>
          </a:xfrm>
          <a:prstGeom prst="rect">
            <a:avLst/>
          </a:prstGeom>
          <a:gradFill>
            <a:gsLst>
              <a:gs pos="100000">
                <a:srgbClr val="0033A0"/>
              </a:gs>
              <a:gs pos="0">
                <a:srgbClr val="328DF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7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74320" y="822960"/>
            <a:ext cx="12252960" cy="5606361"/>
          </a:xfrm>
        </p:spPr>
        <p:txBody>
          <a:bodyPr>
            <a:normAutofit/>
          </a:bodyPr>
          <a:lstStyle>
            <a:lvl1pPr marL="285750" indent="-285750">
              <a:buFont typeface="Arial" panose="020B0604020202020204" pitchFamily="34" charset="0"/>
              <a:buChar char="•"/>
              <a:defRPr sz="1200"/>
            </a:lvl1pPr>
            <a:lvl2pPr marL="742950" indent="-285750">
              <a:buFont typeface="Arial" panose="020B0604020202020204" pitchFamily="34" charset="0"/>
              <a:buChar char="−"/>
              <a:defRPr sz="1200"/>
            </a:lvl2pPr>
            <a:lvl3pPr marL="1200150" indent="-285750">
              <a:buFont typeface="Courier New" panose="02070309020205020404" pitchFamily="49" charset="0"/>
              <a:buChar char="o"/>
              <a:defRPr sz="1200"/>
            </a:lvl3pPr>
            <a:lvl4pPr marL="1657350" indent="-285750">
              <a:buFont typeface="Wingdings" panose="05000000000000000000" pitchFamily="2" charset="2"/>
              <a:buChar char="§"/>
              <a:defRPr sz="1200"/>
            </a:lvl4pPr>
            <a:lvl5pPr marL="2114550" indent="-285750">
              <a:buFont typeface="Arial" panose="020B0604020202020204" pitchFamily="34" charset="0"/>
              <a:buChar cha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274320" y="6492240"/>
            <a:ext cx="7267986" cy="274320"/>
          </a:xfrm>
        </p:spPr>
        <p:txBody>
          <a:bodyPr>
            <a:normAutofit/>
          </a:bodyPr>
          <a:lstStyle>
            <a:lvl1pPr marL="0" indent="0">
              <a:buFont typeface="Arial" panose="020B0604020202020204" pitchFamily="34" charset="0"/>
              <a:buNone/>
              <a:defRPr sz="1200" i="1">
                <a:solidFill>
                  <a:srgbClr val="328DFF"/>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spTree>
    <p:extLst>
      <p:ext uri="{BB962C8B-B14F-4D97-AF65-F5344CB8AC3E}">
        <p14:creationId xmlns:p14="http://schemas.microsoft.com/office/powerpoint/2010/main" val="392247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2" y="2905125"/>
            <a:ext cx="12827001" cy="3314699"/>
          </a:xfrm>
          <a:prstGeom prst="rect">
            <a:avLst/>
          </a:prstGeom>
          <a:gradFill>
            <a:gsLst>
              <a:gs pos="11000">
                <a:srgbClr val="0033A0"/>
              </a:gs>
              <a:gs pos="100000">
                <a:srgbClr val="328D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2" name="Title 1"/>
          <p:cNvSpPr>
            <a:spLocks noGrp="1"/>
          </p:cNvSpPr>
          <p:nvPr>
            <p:ph type="title"/>
          </p:nvPr>
        </p:nvSpPr>
        <p:spPr>
          <a:xfrm>
            <a:off x="274321" y="2421255"/>
            <a:ext cx="5897880" cy="421399"/>
          </a:xfrm>
        </p:spPr>
        <p:txBody>
          <a:bodyPr/>
          <a:lstStyle/>
          <a:p>
            <a:r>
              <a:rPr lang="en-US"/>
              <a:t>Click to edit Master title style</a:t>
            </a:r>
            <a:endParaRPr lang="en-US" dirty="0"/>
          </a:p>
        </p:txBody>
      </p:sp>
      <p:sp>
        <p:nvSpPr>
          <p:cNvPr id="3" name="Content Placeholder 2"/>
          <p:cNvSpPr>
            <a:spLocks noGrp="1"/>
          </p:cNvSpPr>
          <p:nvPr>
            <p:ph idx="1"/>
          </p:nvPr>
        </p:nvSpPr>
        <p:spPr>
          <a:xfrm>
            <a:off x="274320" y="3143249"/>
            <a:ext cx="5897880" cy="2000251"/>
          </a:xfrm>
        </p:spPr>
        <p:txBody>
          <a:bodyPr/>
          <a:lstStyle>
            <a:lvl1pPr marL="0" indent="0">
              <a:buFont typeface="Arial" panose="020B0604020202020204" pitchFamily="34" charset="0"/>
              <a:buNone/>
              <a:defRPr>
                <a:solidFill>
                  <a:schemeClr val="bg1"/>
                </a:solidFill>
              </a:defRPr>
            </a:lvl1pPr>
            <a:lvl2pPr marL="742950" indent="-285750">
              <a:buFont typeface="Arial" panose="020B0604020202020204" pitchFamily="34" charset="0"/>
              <a:buChar char="−"/>
              <a:defRPr/>
            </a:lvl2pPr>
            <a:lvl3pPr marL="1200150" indent="-285750">
              <a:buFont typeface="Courier New" panose="02070309020205020404" pitchFamily="49" charset="0"/>
              <a:buChar char="o"/>
              <a:defRPr/>
            </a:lvl3pPr>
            <a:lvl4pPr marL="1657350" indent="-285750">
              <a:buFont typeface="Wingdings" panose="05000000000000000000" pitchFamily="2" charset="2"/>
              <a:buChar char="§"/>
              <a:defRPr/>
            </a:lvl4pPr>
            <a:lvl5pPr marL="2114550" indent="-285750">
              <a:buFont typeface="Arial" panose="020B0604020202020204" pitchFamily="34" charset="0"/>
              <a:buChar char="•"/>
              <a:defRPr/>
            </a:lvl5pPr>
          </a:lstStyle>
          <a:p>
            <a:pPr lvl="0"/>
            <a:endParaRPr lang="en-US" dirty="0"/>
          </a:p>
        </p:txBody>
      </p:sp>
      <p:sp>
        <p:nvSpPr>
          <p:cNvPr id="8" name="Content Placeholder 2"/>
          <p:cNvSpPr>
            <a:spLocks noGrp="1"/>
          </p:cNvSpPr>
          <p:nvPr>
            <p:ph idx="13"/>
          </p:nvPr>
        </p:nvSpPr>
        <p:spPr>
          <a:xfrm>
            <a:off x="274320" y="6492240"/>
            <a:ext cx="7267986" cy="274320"/>
          </a:xfrm>
        </p:spPr>
        <p:txBody>
          <a:bodyPr>
            <a:normAutofit/>
          </a:bodyPr>
          <a:lstStyle>
            <a:lvl1pPr marL="0" indent="0">
              <a:buFont typeface="Arial" panose="020B0604020202020204" pitchFamily="34" charset="0"/>
              <a:buNone/>
              <a:defRPr sz="1200" i="1">
                <a:solidFill>
                  <a:srgbClr val="328DFF"/>
                </a:solidFill>
              </a:defRPr>
            </a:lvl1pPr>
            <a:lvl2pPr marL="742950" indent="-285750">
              <a:buFont typeface="Arial" panose="020B0604020202020204" pitchFamily="34" charset="0"/>
              <a:buChar char="−"/>
              <a:defRPr>
                <a:solidFill>
                  <a:schemeClr val="bg1"/>
                </a:solidFill>
              </a:defRPr>
            </a:lvl2pPr>
            <a:lvl3pPr marL="1200150" indent="-285750">
              <a:buFont typeface="Courier New" panose="02070309020205020404" pitchFamily="49" charset="0"/>
              <a:buChar char="o"/>
              <a:defRPr>
                <a:solidFill>
                  <a:schemeClr val="bg1"/>
                </a:solidFill>
              </a:defRPr>
            </a:lvl3pPr>
            <a:lvl4pPr marL="1657350" indent="-285750">
              <a:buFont typeface="Wingdings" panose="05000000000000000000" pitchFamily="2" charset="2"/>
              <a:buChar char="§"/>
              <a:defRPr>
                <a:solidFill>
                  <a:schemeClr val="bg1"/>
                </a:solidFill>
              </a:defRPr>
            </a:lvl4pPr>
            <a:lvl5pPr marL="2114550" indent="-285750">
              <a:buFont typeface="Arial" panose="020B0604020202020204" pitchFamily="34" charset="0"/>
              <a:buChar char="•"/>
              <a:defRPr>
                <a:solidFill>
                  <a:schemeClr val="bg1"/>
                </a:solidFill>
              </a:defRPr>
            </a:lvl5pPr>
          </a:lstStyle>
          <a:p>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80173" y="914400"/>
            <a:ext cx="4483100" cy="5943600"/>
          </a:xfrm>
          <a:prstGeom prst="rect">
            <a:avLst/>
          </a:prstGeom>
        </p:spPr>
      </p:pic>
      <p:sp>
        <p:nvSpPr>
          <p:cNvPr id="10" name="Rectangle 9"/>
          <p:cNvSpPr/>
          <p:nvPr userDrawn="1"/>
        </p:nvSpPr>
        <p:spPr>
          <a:xfrm>
            <a:off x="8311513" y="866774"/>
            <a:ext cx="2651760" cy="45720"/>
          </a:xfrm>
          <a:prstGeom prst="rect">
            <a:avLst/>
          </a:prstGeom>
          <a:solidFill>
            <a:srgbClr val="32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276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182880"/>
            <a:ext cx="9706387" cy="421399"/>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274320" y="822960"/>
            <a:ext cx="12262363" cy="5606362"/>
          </a:xfrm>
          <a:prstGeom prst="rect">
            <a:avLst/>
          </a:prstGeom>
        </p:spPr>
        <p:txBody>
          <a:bodyPr vert="horz" lIns="0" tIns="0" rIns="0" bIns="0" rtlCol="0">
            <a:normAutofit/>
          </a:bodyPr>
          <a:lstStyle/>
          <a:p>
            <a:pPr lvl="0"/>
            <a:endParaRPr lang="en-US" dirty="0"/>
          </a:p>
        </p:txBody>
      </p:sp>
      <p:sp>
        <p:nvSpPr>
          <p:cNvPr id="5" name="Footer Placeholder 4"/>
          <p:cNvSpPr>
            <a:spLocks noGrp="1"/>
          </p:cNvSpPr>
          <p:nvPr>
            <p:ph type="ftr" sz="quarter" idx="3"/>
          </p:nvPr>
        </p:nvSpPr>
        <p:spPr>
          <a:xfrm>
            <a:off x="274320" y="6492240"/>
            <a:ext cx="1690383" cy="277965"/>
          </a:xfrm>
          <a:prstGeom prst="rect">
            <a:avLst/>
          </a:prstGeom>
        </p:spPr>
        <p:txBody>
          <a:bodyPr vert="horz" lIns="91440" tIns="45720" rIns="91440" bIns="45720" rtlCol="0" anchor="ctr"/>
          <a:lstStyle>
            <a:lvl1pPr algn="l">
              <a:defRPr sz="1200" i="1">
                <a:solidFill>
                  <a:srgbClr val="328DFF"/>
                </a:solidFill>
                <a:latin typeface="Arial" panose="020B0604020202020204" pitchFamily="34" charset="0"/>
                <a:cs typeface="Arial" panose="020B0604020202020204" pitchFamily="34" charset="0"/>
              </a:defRPr>
            </a:lvl1pPr>
          </a:lstStyle>
          <a:p>
            <a:r>
              <a:rPr lang="en-US" dirty="0"/>
              <a:t>Click </a:t>
            </a:r>
            <a:r>
              <a:rPr lang="en-US" b="1" dirty="0"/>
              <a:t>Play</a:t>
            </a:r>
            <a:r>
              <a:rPr lang="en-US" dirty="0"/>
              <a:t> to continue</a:t>
            </a:r>
          </a:p>
        </p:txBody>
      </p:sp>
      <p:pic>
        <p:nvPicPr>
          <p:cNvPr id="10" name="Picture 9"/>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9957808" y="96948"/>
            <a:ext cx="2743200" cy="611505"/>
          </a:xfrm>
          <a:prstGeom prst="rect">
            <a:avLst/>
          </a:prstGeom>
        </p:spPr>
      </p:pic>
      <p:sp>
        <p:nvSpPr>
          <p:cNvPr id="11" name="TextBox 10"/>
          <p:cNvSpPr txBox="1"/>
          <p:nvPr userDrawn="1"/>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328DFF"/>
                </a:solidFill>
                <a:latin typeface="Arial" panose="020B0604020202020204" pitchFamily="34" charset="0"/>
                <a:cs typeface="Arial" panose="020B0604020202020204" pitchFamily="34" charset="0"/>
              </a:rPr>
              <a:t>© Cognizant</a:t>
            </a:r>
            <a:r>
              <a:rPr lang="en-US" sz="1200" b="0" baseline="0" dirty="0">
                <a:solidFill>
                  <a:srgbClr val="328DFF"/>
                </a:solidFill>
                <a:latin typeface="Arial" panose="020B0604020202020204" pitchFamily="34" charset="0"/>
                <a:cs typeface="Arial" panose="020B0604020202020204" pitchFamily="34" charset="0"/>
              </a:rPr>
              <a:t> </a:t>
            </a:r>
            <a:r>
              <a:rPr lang="en-US" sz="1200" b="0" dirty="0">
                <a:solidFill>
                  <a:srgbClr val="328DFF"/>
                </a:solidFill>
                <a:latin typeface="Arial" panose="020B0604020202020204" pitchFamily="34" charset="0"/>
                <a:cs typeface="Arial" panose="020B0604020202020204" pitchFamily="34" charset="0"/>
              </a:rPr>
              <a:t>2021 | </a:t>
            </a:r>
          </a:p>
        </p:txBody>
      </p:sp>
    </p:spTree>
    <p:extLst>
      <p:ext uri="{BB962C8B-B14F-4D97-AF65-F5344CB8AC3E}">
        <p14:creationId xmlns:p14="http://schemas.microsoft.com/office/powerpoint/2010/main" val="734553193"/>
      </p:ext>
    </p:extLst>
  </p:cSld>
  <p:clrMap bg1="lt1" tx1="dk1" bg2="lt2" tx2="dk2" accent1="accent1" accent2="accent2" accent3="accent3" accent4="accent4" accent5="accent5" accent6="accent6" hlink="hlink" folHlink="folHlink"/>
  <p:sldLayoutIdLst>
    <p:sldLayoutId id="2147483661" r:id="rId1"/>
    <p:sldLayoutId id="2147483666" r:id="rId2"/>
    <p:sldLayoutId id="2147483688" r:id="rId3"/>
    <p:sldLayoutId id="2147483699" r:id="rId4"/>
    <p:sldLayoutId id="2147483698" r:id="rId5"/>
    <p:sldLayoutId id="2147483663" r:id="rId6"/>
    <p:sldLayoutId id="2147483662" r:id="rId7"/>
    <p:sldLayoutId id="2147483693" r:id="rId8"/>
    <p:sldLayoutId id="2147483697" r:id="rId9"/>
    <p:sldLayoutId id="2147483690" r:id="rId10"/>
    <p:sldLayoutId id="2147483691" r:id="rId11"/>
    <p:sldLayoutId id="2147483692" r:id="rId12"/>
    <p:sldLayoutId id="2147483694" r:id="rId13"/>
    <p:sldLayoutId id="2147483695" r:id="rId14"/>
    <p:sldLayoutId id="2147483696" r:id="rId15"/>
    <p:sldLayoutId id="2147483689" r:id="rId16"/>
    <p:sldLayoutId id="2147483664" r:id="rId17"/>
    <p:sldLayoutId id="2147483665" r:id="rId18"/>
    <p:sldLayoutId id="2147483668" r:id="rId19"/>
    <p:sldLayoutId id="2147483669" r:id="rId20"/>
    <p:sldLayoutId id="2147483670" r:id="rId21"/>
    <p:sldLayoutId id="2147483671" r:id="rId22"/>
  </p:sldLayoutIdLst>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2650" y="365125"/>
            <a:ext cx="11063288"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82650" y="1825625"/>
            <a:ext cx="11063288"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2650" y="6356350"/>
            <a:ext cx="28860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9439A-C759-4175-BCD8-A57BF95405DF}" type="datetimeFigureOut">
              <a:rPr lang="en-US" smtClean="0"/>
              <a:t>4/15/2022</a:t>
            </a:fld>
            <a:endParaRPr lang="en-US"/>
          </a:p>
        </p:txBody>
      </p:sp>
      <p:sp>
        <p:nvSpPr>
          <p:cNvPr id="5" name="Footer Placeholder 4"/>
          <p:cNvSpPr>
            <a:spLocks noGrp="1"/>
          </p:cNvSpPr>
          <p:nvPr>
            <p:ph type="ftr" sz="quarter" idx="3"/>
          </p:nvPr>
        </p:nvSpPr>
        <p:spPr>
          <a:xfrm>
            <a:off x="4249738" y="6356350"/>
            <a:ext cx="432911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59863" y="6356350"/>
            <a:ext cx="28860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67C487-679B-4924-84AB-0F3CEDB55731}" type="slidenum">
              <a:rPr lang="en-US" smtClean="0"/>
              <a:t>‹#›</a:t>
            </a:fld>
            <a:endParaRPr lang="en-US"/>
          </a:p>
        </p:txBody>
      </p:sp>
    </p:spTree>
    <p:extLst>
      <p:ext uri="{BB962C8B-B14F-4D97-AF65-F5344CB8AC3E}">
        <p14:creationId xmlns:p14="http://schemas.microsoft.com/office/powerpoint/2010/main" val="365916013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ch1hub.cognizant.com/sites/SC6875/NovartisDCTMFactory/Training%20Material%20and%20Recordings/Forms/AllItems.aspx?RootFolder=%2Fsites%2FSC6875%2FNovartisDCTMFactory%2FTraining%20Material%20and%20Recordings%2FDocumentation%20and%20User%20Guides&amp;FolderCTID=0x012000ABCEB548C4944A4F8E5048577101262A&amp;View=%7b1D1F608C-2EC6-4E2D-9BE4-5DD31EB941A6%7d&amp;InitialTabId=Ribbon%2EDocument&amp;VisibilityContext=WSSTabPersistence"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ch1hub.cognizant.com/sites/SC6875/NovartisDCTMFactory/Training%20Material%20and%20Recordings/Forms/AllItems.aspx?RootFolder=%2Fsites%2FSC6875%2FNovartisDCTMFactory%2FTraining%20Material%20and%20Recordings%2FD2%20Recordings&amp;FolderCTID=0x012000ABCEB548C4944A4F8E5048577101262A&amp;View=%7b1D1F608C-2EC6-4E2D-9BE4-5DD31EB941A6%7d&amp;InitialTabId=Ribbon%2EDocument&amp;VisibilityContext=WSSTabPersistenc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5"/>
          </p:nvPr>
        </p:nvSpPr>
        <p:spPr/>
        <p:txBody>
          <a:bodyPr/>
          <a:lstStyle/>
          <a:p>
            <a:r>
              <a:rPr lang="fr-FR" dirty="0"/>
              <a:t>Course Duration 01 </a:t>
            </a:r>
            <a:r>
              <a:rPr lang="fr-FR" dirty="0" err="1"/>
              <a:t>hr</a:t>
            </a:r>
            <a:r>
              <a:rPr lang="fr-FR" dirty="0"/>
              <a:t>. 00 </a:t>
            </a:r>
            <a:r>
              <a:rPr lang="fr-FR" dirty="0" err="1"/>
              <a:t>mins</a:t>
            </a:r>
            <a:r>
              <a:rPr lang="fr-FR" dirty="0"/>
              <a:t>.</a:t>
            </a:r>
            <a:endParaRPr lang="en-US" dirty="0"/>
          </a:p>
        </p:txBody>
      </p:sp>
      <p:sp>
        <p:nvSpPr>
          <p:cNvPr id="4" name="Title 3"/>
          <p:cNvSpPr>
            <a:spLocks noGrp="1"/>
          </p:cNvSpPr>
          <p:nvPr>
            <p:ph type="ctrTitle"/>
          </p:nvPr>
        </p:nvSpPr>
        <p:spPr/>
        <p:txBody>
          <a:bodyPr/>
          <a:lstStyle/>
          <a:p>
            <a:endParaRPr lang="en-US" dirty="0"/>
          </a:p>
        </p:txBody>
      </p:sp>
      <p:sp>
        <p:nvSpPr>
          <p:cNvPr id="5" name="Content Placeholder 4"/>
          <p:cNvSpPr>
            <a:spLocks noGrp="1"/>
          </p:cNvSpPr>
          <p:nvPr>
            <p:ph idx="16"/>
          </p:nvPr>
        </p:nvSpPr>
        <p:spPr/>
        <p:txBody>
          <a:bodyPr/>
          <a:lstStyle/>
          <a:p>
            <a:r>
              <a:rPr lang="en-US" dirty="0">
                <a:solidFill>
                  <a:schemeClr val="accent1">
                    <a:lumMod val="50000"/>
                  </a:schemeClr>
                </a:solidFill>
                <a:latin typeface="Calibri" panose="020F0502020204030204" pitchFamily="34" charset="0"/>
              </a:rPr>
              <a:t>Documentum D2 Life Science Solution Suite</a:t>
            </a:r>
            <a:endParaRPr lang="en-US" sz="4705" dirty="0">
              <a:solidFill>
                <a:schemeClr val="accent1">
                  <a:lumMod val="50000"/>
                </a:schemeClr>
              </a:solidFill>
              <a:latin typeface="Arial Rounded MT Bold" pitchFamily="34" charset="0"/>
            </a:endParaRPr>
          </a:p>
          <a:p>
            <a:endParaRPr lang="en-US" dirty="0"/>
          </a:p>
        </p:txBody>
      </p:sp>
      <p:sp>
        <p:nvSpPr>
          <p:cNvPr id="6" name="Subtitle 5"/>
          <p:cNvSpPr>
            <a:spLocks noGrp="1"/>
          </p:cNvSpPr>
          <p:nvPr>
            <p:ph type="subTitle" idx="1"/>
          </p:nvPr>
        </p:nvSpPr>
        <p:spPr/>
        <p:txBody>
          <a:bodyPr/>
          <a:lstStyle/>
          <a:p>
            <a:r>
              <a:rPr lang="en-US" dirty="0">
                <a:solidFill>
                  <a:schemeClr val="accent1">
                    <a:lumMod val="50000"/>
                  </a:schemeClr>
                </a:solidFill>
                <a:latin typeface="Arial Rounded MT Bold" pitchFamily="34" charset="0"/>
              </a:rPr>
              <a:t>D2LS Overview</a:t>
            </a:r>
            <a:endParaRPr lang="en-US" dirty="0">
              <a:solidFill>
                <a:schemeClr val="accent1">
                  <a:lumMod val="50000"/>
                </a:schemeClr>
              </a:solidFill>
            </a:endParaRPr>
          </a:p>
          <a:p>
            <a:endParaRPr lang="en-US" dirty="0"/>
          </a:p>
        </p:txBody>
      </p:sp>
    </p:spTree>
    <p:extLst>
      <p:ext uri="{BB962C8B-B14F-4D97-AF65-F5344CB8AC3E}">
        <p14:creationId xmlns:p14="http://schemas.microsoft.com/office/powerpoint/2010/main" val="1620644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solidFill>
                  <a:srgbClr val="44546A"/>
                </a:solidFill>
                <a:latin typeface="Calibri" panose="020F0502020204030204"/>
              </a:rPr>
              <a:t>LSQM – KEY FEATURES</a:t>
            </a:r>
            <a:endParaRPr lang="en-US" dirty="0"/>
          </a:p>
        </p:txBody>
      </p:sp>
      <p:sp>
        <p:nvSpPr>
          <p:cNvPr id="7" name="Content Placeholder 6"/>
          <p:cNvSpPr>
            <a:spLocks noGrp="1"/>
          </p:cNvSpPr>
          <p:nvPr>
            <p:ph idx="1"/>
          </p:nvPr>
        </p:nvSpPr>
        <p:spPr>
          <a:xfrm>
            <a:off x="274320" y="822959"/>
            <a:ext cx="12252960" cy="4273973"/>
          </a:xfrm>
        </p:spPr>
        <p:txBody>
          <a:bodyPr>
            <a:normAutofit/>
          </a:bodyPr>
          <a:lstStyle/>
          <a:p>
            <a:pPr marL="380990" indent="-380990"/>
            <a:r>
              <a:rPr lang="en-US" dirty="0"/>
              <a:t>Predefined industry-standard data models, dictionaries, and taxonomies</a:t>
            </a:r>
          </a:p>
          <a:p>
            <a:pPr marL="380990" indent="-380990"/>
            <a:endParaRPr lang="en-US" sz="1600" dirty="0"/>
          </a:p>
          <a:p>
            <a:pPr marL="380990" indent="-380990"/>
            <a:r>
              <a:rPr lang="en-US" dirty="0"/>
              <a:t>Enables Title 21 CFR PART 11 compliance including electronic signature capabilities</a:t>
            </a:r>
          </a:p>
          <a:p>
            <a:pPr marL="380990" indent="-380990"/>
            <a:endParaRPr lang="en-US" dirty="0"/>
          </a:p>
          <a:p>
            <a:pPr marL="380990" indent="-380990"/>
            <a:r>
              <a:rPr lang="en-US" dirty="0"/>
              <a:t>Automated policy enforcement and audit trails</a:t>
            </a:r>
          </a:p>
          <a:p>
            <a:pPr marL="380990" indent="-380990"/>
            <a:endParaRPr lang="en-US" dirty="0"/>
          </a:p>
          <a:p>
            <a:pPr marL="380990" indent="-380990"/>
            <a:r>
              <a:rPr lang="en-US" dirty="0"/>
              <a:t>Automated document routing</a:t>
            </a:r>
          </a:p>
          <a:p>
            <a:pPr marL="380990" indent="-380990"/>
            <a:endParaRPr lang="en-US" dirty="0"/>
          </a:p>
          <a:p>
            <a:pPr marL="380990" indent="-380990"/>
            <a:r>
              <a:rPr lang="en-US" dirty="0"/>
              <a:t>Document overlays and watermarks tailored to business needs</a:t>
            </a:r>
          </a:p>
          <a:p>
            <a:pPr marL="380990" indent="-380990"/>
            <a:endParaRPr lang="en-US" dirty="0"/>
          </a:p>
          <a:p>
            <a:pPr marL="380990" indent="-380990"/>
            <a:r>
              <a:rPr lang="en-US" dirty="0"/>
              <a:t>Flexible lifecycles and workflows with four levels of control to streamline approval</a:t>
            </a:r>
          </a:p>
          <a:p>
            <a:pPr marL="380990" indent="-380990"/>
            <a:endParaRPr lang="en-US" dirty="0"/>
          </a:p>
          <a:p>
            <a:pPr marL="380990" indent="-380990"/>
            <a:r>
              <a:rPr lang="en-US" dirty="0"/>
              <a:t>Change request form and process to support document change control practices</a:t>
            </a:r>
          </a:p>
          <a:p>
            <a:pPr marL="380990" indent="-380990"/>
            <a:endParaRPr lang="en-US" dirty="0"/>
          </a:p>
          <a:p>
            <a:pPr marL="380990" indent="-380990"/>
            <a:r>
              <a:rPr lang="en-US" dirty="0"/>
              <a:t>Simplified document handling based on metadata and policy inheritance</a:t>
            </a:r>
          </a:p>
          <a:p>
            <a:pPr marL="380990" indent="-380990"/>
            <a:endParaRPr lang="en-US" dirty="0"/>
          </a:p>
          <a:p>
            <a:pPr marL="380990" indent="-380990"/>
            <a:r>
              <a:rPr lang="en-US" dirty="0"/>
              <a:t>Enforced signatures in review and approval tasks ensures compliant policies </a:t>
            </a:r>
          </a:p>
          <a:p>
            <a:pPr marL="380990" indent="-380990"/>
            <a:endParaRPr lang="en-US" dirty="0"/>
          </a:p>
          <a:p>
            <a:pPr marL="380990" indent="-380990"/>
            <a:r>
              <a:rPr lang="en-US" dirty="0"/>
              <a:t>View, export, and print control for managing controlled documents</a:t>
            </a:r>
          </a:p>
          <a:p>
            <a:pPr marL="0" indent="0">
              <a:buNone/>
            </a:pPr>
            <a:endParaRPr lang="pt-BR" i="1" dirty="0">
              <a:solidFill>
                <a:srgbClr val="328DFF"/>
              </a:solidFill>
            </a:endParaRP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spTree>
    <p:extLst>
      <p:ext uri="{BB962C8B-B14F-4D97-AF65-F5344CB8AC3E}">
        <p14:creationId xmlns:p14="http://schemas.microsoft.com/office/powerpoint/2010/main" val="390901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7646" y="182880"/>
            <a:ext cx="4463553" cy="421399"/>
          </a:xfrm>
        </p:spPr>
        <p:txBody>
          <a:bodyPr>
            <a:normAutofit/>
          </a:bodyPr>
          <a:lstStyle/>
          <a:p>
            <a:pPr lvl="0" algn="ctr">
              <a:defRPr/>
            </a:pPr>
            <a:r>
              <a:rPr lang="en-US" dirty="0">
                <a:solidFill>
                  <a:schemeClr val="tx2"/>
                </a:solidFill>
              </a:rPr>
              <a:t>LSQM - BENEFITS</a:t>
            </a: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0" name="Rectangle 9"/>
          <p:cNvSpPr/>
          <p:nvPr/>
        </p:nvSpPr>
        <p:spPr>
          <a:xfrm>
            <a:off x="12827000"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3" name="Rectangle 12"/>
          <p:cNvSpPr/>
          <p:nvPr/>
        </p:nvSpPr>
        <p:spPr>
          <a:xfrm>
            <a:off x="-1733108"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grpSp>
        <p:nvGrpSpPr>
          <p:cNvPr id="8" name="Group 7"/>
          <p:cNvGrpSpPr/>
          <p:nvPr/>
        </p:nvGrpSpPr>
        <p:grpSpPr>
          <a:xfrm>
            <a:off x="1161115" y="2847975"/>
            <a:ext cx="1581150" cy="1581150"/>
            <a:chOff x="1143000" y="2505075"/>
            <a:chExt cx="1581150" cy="1581150"/>
          </a:xfrm>
        </p:grpSpPr>
        <p:sp>
          <p:nvSpPr>
            <p:cNvPr id="9" name="Oval 8"/>
            <p:cNvSpPr/>
            <p:nvPr/>
          </p:nvSpPr>
          <p:spPr bwMode="auto">
            <a:xfrm>
              <a:off x="1143000" y="2505075"/>
              <a:ext cx="1581150" cy="1581150"/>
            </a:xfrm>
            <a:prstGeom prst="ellipse">
              <a:avLst/>
            </a:prstGeom>
            <a:solidFill>
              <a:schemeClr val="tx2">
                <a:lumMod val="20000"/>
                <a:lumOff val="80000"/>
              </a:schemeClr>
            </a:solidFill>
            <a:ln w="12700" cap="sq" algn="ctr">
              <a:noFill/>
              <a:miter lim="800000"/>
              <a:headEnd/>
              <a:tailEnd/>
            </a:ln>
            <a:effectLst/>
          </p:spPr>
          <p:txBody>
            <a:bodyPr wrap="square" lIns="91440" rIns="91440" rtlCol="0" anchor="ctr"/>
            <a:lstStyle/>
            <a:p>
              <a:pPr algn="ctr">
                <a:spcBef>
                  <a:spcPts val="1080"/>
                </a:spcBef>
              </a:pPr>
              <a:endParaRPr lang="en-US" sz="1000" dirty="0">
                <a:solidFill>
                  <a:schemeClr val="bg2"/>
                </a:solidFill>
              </a:endParaRPr>
            </a:p>
          </p:txBody>
        </p:sp>
        <p:sp>
          <p:nvSpPr>
            <p:cNvPr id="11" name="Chord 10"/>
            <p:cNvSpPr/>
            <p:nvPr/>
          </p:nvSpPr>
          <p:spPr bwMode="auto">
            <a:xfrm>
              <a:off x="1200150" y="2562225"/>
              <a:ext cx="1466850" cy="1466850"/>
            </a:xfrm>
            <a:prstGeom prst="chord">
              <a:avLst>
                <a:gd name="adj1" fmla="val 2227039"/>
                <a:gd name="adj2" fmla="val 8547889"/>
              </a:avLst>
            </a:prstGeom>
            <a:solidFill>
              <a:schemeClr val="tx2"/>
            </a:solidFill>
            <a:ln w="12700" cap="sq" algn="ctr">
              <a:noFill/>
              <a:miter lim="800000"/>
              <a:headEnd/>
              <a:tailEnd/>
            </a:ln>
            <a:effectLst/>
          </p:spPr>
          <p:txBody>
            <a:bodyPr wrap="square" lIns="91440" rIns="91440" rtlCol="0" anchor="ctr"/>
            <a:lstStyle/>
            <a:p>
              <a:pPr algn="ctr">
                <a:spcBef>
                  <a:spcPts val="1080"/>
                </a:spcBef>
              </a:pPr>
              <a:endParaRPr lang="en-US" sz="1000" dirty="0">
                <a:solidFill>
                  <a:schemeClr val="bg2"/>
                </a:solidFill>
              </a:endParaRPr>
            </a:p>
          </p:txBody>
        </p:sp>
      </p:grpSp>
      <p:grpSp>
        <p:nvGrpSpPr>
          <p:cNvPr id="15" name="Group 14"/>
          <p:cNvGrpSpPr/>
          <p:nvPr/>
        </p:nvGrpSpPr>
        <p:grpSpPr>
          <a:xfrm>
            <a:off x="2907988" y="2847975"/>
            <a:ext cx="1581150" cy="1581150"/>
            <a:chOff x="1143000" y="2505075"/>
            <a:chExt cx="1581150" cy="1581150"/>
          </a:xfrm>
        </p:grpSpPr>
        <p:sp>
          <p:nvSpPr>
            <p:cNvPr id="16" name="Oval 15"/>
            <p:cNvSpPr/>
            <p:nvPr/>
          </p:nvSpPr>
          <p:spPr bwMode="auto">
            <a:xfrm>
              <a:off x="1143000" y="2505075"/>
              <a:ext cx="1581150" cy="1581150"/>
            </a:xfrm>
            <a:prstGeom prst="ellipse">
              <a:avLst/>
            </a:prstGeom>
            <a:solidFill>
              <a:schemeClr val="tx2">
                <a:lumMod val="20000"/>
                <a:lumOff val="80000"/>
              </a:schemeClr>
            </a:solidFill>
            <a:ln w="12700" cap="sq" algn="ctr">
              <a:noFill/>
              <a:miter lim="800000"/>
              <a:headEnd/>
              <a:tailEnd/>
            </a:ln>
            <a:effectLst/>
          </p:spPr>
          <p:txBody>
            <a:bodyPr wrap="square" lIns="91440" rIns="91440" rtlCol="0" anchor="ctr"/>
            <a:lstStyle/>
            <a:p>
              <a:pPr algn="ctr">
                <a:spcBef>
                  <a:spcPts val="1080"/>
                </a:spcBef>
              </a:pPr>
              <a:endParaRPr lang="en-US" sz="1000" dirty="0">
                <a:solidFill>
                  <a:schemeClr val="bg2"/>
                </a:solidFill>
              </a:endParaRPr>
            </a:p>
          </p:txBody>
        </p:sp>
        <p:sp>
          <p:nvSpPr>
            <p:cNvPr id="17" name="Chord 16"/>
            <p:cNvSpPr/>
            <p:nvPr/>
          </p:nvSpPr>
          <p:spPr bwMode="auto">
            <a:xfrm>
              <a:off x="1200150" y="2562225"/>
              <a:ext cx="1466850" cy="1466850"/>
            </a:xfrm>
            <a:prstGeom prst="chord">
              <a:avLst>
                <a:gd name="adj1" fmla="val 2227039"/>
                <a:gd name="adj2" fmla="val 8547889"/>
              </a:avLst>
            </a:prstGeom>
            <a:solidFill>
              <a:schemeClr val="tx2"/>
            </a:solidFill>
            <a:ln w="12700" cap="sq" algn="ctr">
              <a:noFill/>
              <a:miter lim="800000"/>
              <a:headEnd/>
              <a:tailEnd/>
            </a:ln>
            <a:effectLst/>
          </p:spPr>
          <p:txBody>
            <a:bodyPr wrap="square" lIns="91440" rIns="91440" rtlCol="0" anchor="ctr"/>
            <a:lstStyle/>
            <a:p>
              <a:pPr algn="ctr">
                <a:spcBef>
                  <a:spcPts val="1080"/>
                </a:spcBef>
              </a:pPr>
              <a:endParaRPr lang="en-US" sz="1000" dirty="0">
                <a:solidFill>
                  <a:schemeClr val="bg2"/>
                </a:solidFill>
              </a:endParaRPr>
            </a:p>
          </p:txBody>
        </p:sp>
      </p:grpSp>
      <p:grpSp>
        <p:nvGrpSpPr>
          <p:cNvPr id="18" name="Group 17"/>
          <p:cNvGrpSpPr/>
          <p:nvPr/>
        </p:nvGrpSpPr>
        <p:grpSpPr>
          <a:xfrm>
            <a:off x="4654861" y="2847975"/>
            <a:ext cx="1581150" cy="1581150"/>
            <a:chOff x="1143000" y="2505075"/>
            <a:chExt cx="1581150" cy="1581150"/>
          </a:xfrm>
        </p:grpSpPr>
        <p:sp>
          <p:nvSpPr>
            <p:cNvPr id="19" name="Oval 18"/>
            <p:cNvSpPr/>
            <p:nvPr/>
          </p:nvSpPr>
          <p:spPr bwMode="auto">
            <a:xfrm>
              <a:off x="1143000" y="2505075"/>
              <a:ext cx="1581150" cy="1581150"/>
            </a:xfrm>
            <a:prstGeom prst="ellipse">
              <a:avLst/>
            </a:prstGeom>
            <a:solidFill>
              <a:schemeClr val="tx2">
                <a:lumMod val="20000"/>
                <a:lumOff val="80000"/>
              </a:schemeClr>
            </a:solidFill>
            <a:ln w="12700" cap="sq" algn="ctr">
              <a:noFill/>
              <a:miter lim="800000"/>
              <a:headEnd/>
              <a:tailEnd/>
            </a:ln>
            <a:effectLst/>
          </p:spPr>
          <p:txBody>
            <a:bodyPr wrap="square" lIns="91440" rIns="91440" rtlCol="0" anchor="ctr"/>
            <a:lstStyle/>
            <a:p>
              <a:pPr algn="ctr">
                <a:spcBef>
                  <a:spcPts val="1080"/>
                </a:spcBef>
              </a:pPr>
              <a:endParaRPr lang="en-US" sz="1000" dirty="0">
                <a:solidFill>
                  <a:schemeClr val="bg2"/>
                </a:solidFill>
              </a:endParaRPr>
            </a:p>
          </p:txBody>
        </p:sp>
        <p:sp>
          <p:nvSpPr>
            <p:cNvPr id="20" name="Chord 19"/>
            <p:cNvSpPr/>
            <p:nvPr/>
          </p:nvSpPr>
          <p:spPr bwMode="auto">
            <a:xfrm>
              <a:off x="1200150" y="2562225"/>
              <a:ext cx="1466850" cy="1466850"/>
            </a:xfrm>
            <a:prstGeom prst="chord">
              <a:avLst>
                <a:gd name="adj1" fmla="val 2227039"/>
                <a:gd name="adj2" fmla="val 8547889"/>
              </a:avLst>
            </a:prstGeom>
            <a:solidFill>
              <a:schemeClr val="tx2"/>
            </a:solidFill>
            <a:ln w="12700" cap="sq" algn="ctr">
              <a:noFill/>
              <a:miter lim="800000"/>
              <a:headEnd/>
              <a:tailEnd/>
            </a:ln>
            <a:effectLst/>
          </p:spPr>
          <p:txBody>
            <a:bodyPr wrap="square" lIns="91440" rIns="91440" rtlCol="0" anchor="ctr"/>
            <a:lstStyle/>
            <a:p>
              <a:pPr algn="ctr">
                <a:spcBef>
                  <a:spcPts val="1080"/>
                </a:spcBef>
              </a:pPr>
              <a:endParaRPr lang="en-US" sz="1000" dirty="0">
                <a:solidFill>
                  <a:schemeClr val="bg2"/>
                </a:solidFill>
              </a:endParaRPr>
            </a:p>
          </p:txBody>
        </p:sp>
      </p:grpSp>
      <p:grpSp>
        <p:nvGrpSpPr>
          <p:cNvPr id="21" name="Group 20"/>
          <p:cNvGrpSpPr/>
          <p:nvPr/>
        </p:nvGrpSpPr>
        <p:grpSpPr>
          <a:xfrm>
            <a:off x="6415994" y="2847975"/>
            <a:ext cx="1581150" cy="1581150"/>
            <a:chOff x="1143000" y="2505075"/>
            <a:chExt cx="1581150" cy="1581150"/>
          </a:xfrm>
        </p:grpSpPr>
        <p:sp>
          <p:nvSpPr>
            <p:cNvPr id="22" name="Oval 21"/>
            <p:cNvSpPr/>
            <p:nvPr/>
          </p:nvSpPr>
          <p:spPr bwMode="auto">
            <a:xfrm>
              <a:off x="1143000" y="2505075"/>
              <a:ext cx="1581150" cy="1581150"/>
            </a:xfrm>
            <a:prstGeom prst="ellipse">
              <a:avLst/>
            </a:prstGeom>
            <a:solidFill>
              <a:schemeClr val="tx2">
                <a:lumMod val="20000"/>
                <a:lumOff val="80000"/>
              </a:schemeClr>
            </a:solidFill>
            <a:ln w="12700" cap="sq" algn="ctr">
              <a:noFill/>
              <a:miter lim="800000"/>
              <a:headEnd/>
              <a:tailEnd/>
            </a:ln>
            <a:effectLst/>
          </p:spPr>
          <p:txBody>
            <a:bodyPr wrap="square" lIns="91440" rIns="91440" rtlCol="0" anchor="ctr"/>
            <a:lstStyle/>
            <a:p>
              <a:pPr algn="ctr">
                <a:spcBef>
                  <a:spcPts val="1080"/>
                </a:spcBef>
              </a:pPr>
              <a:endParaRPr lang="en-US" sz="1000" dirty="0">
                <a:solidFill>
                  <a:schemeClr val="bg2"/>
                </a:solidFill>
              </a:endParaRPr>
            </a:p>
          </p:txBody>
        </p:sp>
        <p:sp>
          <p:nvSpPr>
            <p:cNvPr id="23" name="Chord 22"/>
            <p:cNvSpPr/>
            <p:nvPr/>
          </p:nvSpPr>
          <p:spPr bwMode="auto">
            <a:xfrm>
              <a:off x="1200150" y="2562225"/>
              <a:ext cx="1466850" cy="1466850"/>
            </a:xfrm>
            <a:prstGeom prst="chord">
              <a:avLst>
                <a:gd name="adj1" fmla="val 2227039"/>
                <a:gd name="adj2" fmla="val 8547889"/>
              </a:avLst>
            </a:prstGeom>
            <a:solidFill>
              <a:schemeClr val="tx2"/>
            </a:solidFill>
            <a:ln w="12700" cap="sq" algn="ctr">
              <a:noFill/>
              <a:miter lim="800000"/>
              <a:headEnd/>
              <a:tailEnd/>
            </a:ln>
            <a:effectLst/>
          </p:spPr>
          <p:txBody>
            <a:bodyPr wrap="square" lIns="91440" rIns="91440" rtlCol="0" anchor="ctr"/>
            <a:lstStyle/>
            <a:p>
              <a:pPr algn="ctr">
                <a:spcBef>
                  <a:spcPts val="1080"/>
                </a:spcBef>
              </a:pPr>
              <a:endParaRPr lang="en-US" sz="1000" dirty="0">
                <a:solidFill>
                  <a:schemeClr val="bg2"/>
                </a:solidFill>
              </a:endParaRPr>
            </a:p>
          </p:txBody>
        </p:sp>
      </p:grpSp>
      <p:sp>
        <p:nvSpPr>
          <p:cNvPr id="24" name="TextBox 23"/>
          <p:cNvSpPr txBox="1"/>
          <p:nvPr/>
        </p:nvSpPr>
        <p:spPr>
          <a:xfrm>
            <a:off x="1161115" y="1190550"/>
            <a:ext cx="4808689" cy="461665"/>
          </a:xfrm>
          <a:prstGeom prst="rect">
            <a:avLst/>
          </a:prstGeom>
          <a:noFill/>
        </p:spPr>
        <p:txBody>
          <a:bodyPr wrap="none" rtlCol="0">
            <a:spAutoFit/>
          </a:bodyPr>
          <a:lstStyle/>
          <a:p>
            <a:pPr algn="ctr">
              <a:lnSpc>
                <a:spcPct val="75000"/>
              </a:lnSpc>
            </a:pPr>
            <a:r>
              <a:rPr lang="en-US" sz="3200" dirty="0">
                <a:solidFill>
                  <a:schemeClr val="tx2">
                    <a:lumMod val="75000"/>
                  </a:schemeClr>
                </a:solidFill>
              </a:rPr>
              <a:t>MANAGE AND STREAMLINE</a:t>
            </a:r>
          </a:p>
        </p:txBody>
      </p:sp>
      <p:sp>
        <p:nvSpPr>
          <p:cNvPr id="25" name="TextBox 24"/>
          <p:cNvSpPr txBox="1"/>
          <p:nvPr/>
        </p:nvSpPr>
        <p:spPr>
          <a:xfrm>
            <a:off x="1161115" y="2019883"/>
            <a:ext cx="6888938" cy="323165"/>
          </a:xfrm>
          <a:prstGeom prst="rect">
            <a:avLst/>
          </a:prstGeom>
          <a:noFill/>
        </p:spPr>
        <p:txBody>
          <a:bodyPr wrap="none" rtlCol="0">
            <a:spAutoFit/>
          </a:bodyPr>
          <a:lstStyle/>
          <a:p>
            <a:pPr algn="ctr">
              <a:lnSpc>
                <a:spcPct val="75000"/>
              </a:lnSpc>
            </a:pPr>
            <a:r>
              <a:rPr lang="en-US" sz="2000" dirty="0">
                <a:solidFill>
                  <a:schemeClr val="tx2">
                    <a:lumMod val="75000"/>
                  </a:schemeClr>
                </a:solidFill>
              </a:rPr>
              <a:t>controlled documents and workflows while ensuring compliance</a:t>
            </a:r>
          </a:p>
        </p:txBody>
      </p:sp>
      <p:sp>
        <p:nvSpPr>
          <p:cNvPr id="26" name="TextBox 25"/>
          <p:cNvSpPr txBox="1"/>
          <p:nvPr/>
        </p:nvSpPr>
        <p:spPr>
          <a:xfrm>
            <a:off x="1246841" y="3056270"/>
            <a:ext cx="1400175" cy="978729"/>
          </a:xfrm>
          <a:prstGeom prst="rect">
            <a:avLst/>
          </a:prstGeom>
          <a:noFill/>
        </p:spPr>
        <p:txBody>
          <a:bodyPr wrap="square" rtlCol="0" anchor="ctr" anchorCtr="0">
            <a:spAutoFit/>
          </a:bodyPr>
          <a:lstStyle/>
          <a:p>
            <a:pPr algn="ctr">
              <a:lnSpc>
                <a:spcPct val="90000"/>
              </a:lnSpc>
            </a:pPr>
            <a:r>
              <a:rPr lang="en-US" sz="1600" dirty="0"/>
              <a:t>Maintain compliance in a user friendly system </a:t>
            </a:r>
          </a:p>
        </p:txBody>
      </p:sp>
      <p:sp>
        <p:nvSpPr>
          <p:cNvPr id="27" name="TextBox 26"/>
          <p:cNvSpPr txBox="1"/>
          <p:nvPr/>
        </p:nvSpPr>
        <p:spPr>
          <a:xfrm>
            <a:off x="2936563" y="3167068"/>
            <a:ext cx="1504952" cy="757130"/>
          </a:xfrm>
          <a:prstGeom prst="rect">
            <a:avLst/>
          </a:prstGeom>
          <a:noFill/>
        </p:spPr>
        <p:txBody>
          <a:bodyPr wrap="square" rtlCol="0" anchor="ctr" anchorCtr="0">
            <a:spAutoFit/>
          </a:bodyPr>
          <a:lstStyle/>
          <a:p>
            <a:pPr algn="ctr">
              <a:lnSpc>
                <a:spcPct val="90000"/>
              </a:lnSpc>
            </a:pPr>
            <a:r>
              <a:rPr lang="en-US" sz="1600" dirty="0"/>
              <a:t>Manage process documentation</a:t>
            </a:r>
          </a:p>
        </p:txBody>
      </p:sp>
      <p:sp>
        <p:nvSpPr>
          <p:cNvPr id="28" name="TextBox 27"/>
          <p:cNvSpPr txBox="1"/>
          <p:nvPr/>
        </p:nvSpPr>
        <p:spPr>
          <a:xfrm>
            <a:off x="4670058" y="3277868"/>
            <a:ext cx="1565954" cy="535531"/>
          </a:xfrm>
          <a:prstGeom prst="rect">
            <a:avLst/>
          </a:prstGeom>
          <a:noFill/>
        </p:spPr>
        <p:txBody>
          <a:bodyPr wrap="square" rtlCol="0" anchor="ctr" anchorCtr="0">
            <a:spAutoFit/>
          </a:bodyPr>
          <a:lstStyle/>
          <a:p>
            <a:pPr algn="ctr">
              <a:lnSpc>
                <a:spcPct val="90000"/>
              </a:lnSpc>
            </a:pPr>
            <a:r>
              <a:rPr lang="en-US" sz="1600" dirty="0"/>
              <a:t>Ensure proper change control </a:t>
            </a:r>
          </a:p>
        </p:txBody>
      </p:sp>
      <p:sp>
        <p:nvSpPr>
          <p:cNvPr id="29" name="TextBox 28"/>
          <p:cNvSpPr txBox="1"/>
          <p:nvPr/>
        </p:nvSpPr>
        <p:spPr>
          <a:xfrm>
            <a:off x="6395017" y="3167068"/>
            <a:ext cx="1623104" cy="757130"/>
          </a:xfrm>
          <a:prstGeom prst="rect">
            <a:avLst/>
          </a:prstGeom>
          <a:noFill/>
        </p:spPr>
        <p:txBody>
          <a:bodyPr wrap="square" rtlCol="0" anchor="ctr" anchorCtr="0">
            <a:spAutoFit/>
          </a:bodyPr>
          <a:lstStyle/>
          <a:p>
            <a:pPr algn="ctr">
              <a:lnSpc>
                <a:spcPct val="90000"/>
              </a:lnSpc>
            </a:pPr>
            <a:r>
              <a:rPr lang="en-US" sz="1600" dirty="0"/>
              <a:t>Distribute documentation globally</a:t>
            </a:r>
          </a:p>
        </p:txBody>
      </p:sp>
    </p:spTree>
    <p:extLst>
      <p:ext uri="{BB962C8B-B14F-4D97-AF65-F5344CB8AC3E}">
        <p14:creationId xmlns:p14="http://schemas.microsoft.com/office/powerpoint/2010/main" val="2891887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7646" y="431800"/>
            <a:ext cx="5228021" cy="172479"/>
          </a:xfrm>
        </p:spPr>
        <p:txBody>
          <a:bodyPr>
            <a:normAutofit fontScale="90000"/>
          </a:bodyPr>
          <a:lstStyle/>
          <a:p>
            <a:pPr lvl="0" algn="ctr">
              <a:defRPr/>
            </a:pPr>
            <a:r>
              <a:rPr lang="en-US" sz="2800" dirty="0">
                <a:solidFill>
                  <a:schemeClr val="tx2"/>
                </a:solidFill>
              </a:rPr>
              <a:t>LSQM - </a:t>
            </a:r>
            <a:r>
              <a:rPr lang="en-US" dirty="0">
                <a:solidFill>
                  <a:schemeClr val="tx2"/>
                </a:solidFill>
              </a:rPr>
              <a:t>DOCUMENTS TYPES</a:t>
            </a:r>
            <a:br>
              <a:rPr lang="en-US" sz="2800" dirty="0">
                <a:solidFill>
                  <a:schemeClr val="tx2"/>
                </a:solidFill>
              </a:rPr>
            </a:br>
            <a:endParaRPr lang="en-US" dirty="0">
              <a:solidFill>
                <a:schemeClr val="tx2"/>
              </a:solidFill>
            </a:endParaRP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0" name="Rectangle 9"/>
          <p:cNvSpPr/>
          <p:nvPr/>
        </p:nvSpPr>
        <p:spPr>
          <a:xfrm>
            <a:off x="12827000"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3" name="Rectangle 12"/>
          <p:cNvSpPr/>
          <p:nvPr/>
        </p:nvSpPr>
        <p:spPr>
          <a:xfrm>
            <a:off x="-1733108"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sp>
        <p:nvSpPr>
          <p:cNvPr id="2" name="Rectangle 1"/>
          <p:cNvSpPr/>
          <p:nvPr/>
        </p:nvSpPr>
        <p:spPr>
          <a:xfrm>
            <a:off x="847413" y="604279"/>
            <a:ext cx="11175253" cy="5786199"/>
          </a:xfrm>
          <a:prstGeom prst="rect">
            <a:avLst/>
          </a:prstGeom>
        </p:spPr>
        <p:txBody>
          <a:bodyPr wrap="square">
            <a:spAutoFit/>
          </a:bodyPr>
          <a:lstStyle/>
          <a:p>
            <a:pPr marL="285743" indent="-285743">
              <a:buFont typeface="Arial" panose="020B0604020202020204" pitchFamily="34" charset="0"/>
              <a:buChar char="•"/>
            </a:pPr>
            <a:r>
              <a:rPr lang="en-US" sz="2000" dirty="0">
                <a:solidFill>
                  <a:prstClr val="black"/>
                </a:solidFill>
              </a:rPr>
              <a:t>Change Requests - </a:t>
            </a:r>
            <a:r>
              <a:rPr lang="en-US" dirty="0">
                <a:solidFill>
                  <a:prstClr val="black"/>
                </a:solidFill>
              </a:rPr>
              <a:t>Includes documents used for the purpose of change management.</a:t>
            </a:r>
          </a:p>
          <a:p>
            <a:pPr marL="285743" indent="-285743">
              <a:buFont typeface="Arial" panose="020B0604020202020204" pitchFamily="34" charset="0"/>
              <a:buChar char="•"/>
            </a:pPr>
            <a:endParaRPr lang="en-US" sz="2000" dirty="0"/>
          </a:p>
          <a:p>
            <a:pPr marL="285743" indent="-285743">
              <a:buFont typeface="Arial" panose="020B0604020202020204" pitchFamily="34" charset="0"/>
              <a:buChar char="•"/>
            </a:pPr>
            <a:r>
              <a:rPr lang="en-US" sz="2000" dirty="0"/>
              <a:t>Governance and Procedure -</a:t>
            </a:r>
            <a:r>
              <a:rPr lang="en-US" dirty="0"/>
              <a:t>Includes documents relating to organizational directives, policies and SOPs.</a:t>
            </a:r>
          </a:p>
          <a:p>
            <a:pPr marL="285743" indent="-285743">
              <a:buFont typeface="Arial" panose="020B0604020202020204" pitchFamily="34" charset="0"/>
              <a:buChar char="•"/>
            </a:pPr>
            <a:endParaRPr lang="en-US" sz="2000" dirty="0"/>
          </a:p>
          <a:p>
            <a:pPr marL="285743" indent="-285743">
              <a:buFont typeface="Arial" panose="020B0604020202020204" pitchFamily="34" charset="0"/>
              <a:buChar char="•"/>
            </a:pPr>
            <a:r>
              <a:rPr lang="en-US" sz="2000" dirty="0"/>
              <a:t>Manufacturing - </a:t>
            </a:r>
            <a:r>
              <a:rPr lang="en-US" dirty="0"/>
              <a:t>Includes methods, specifications and master batch records.</a:t>
            </a:r>
          </a:p>
          <a:p>
            <a:pPr marL="285743" indent="-285743">
              <a:buFont typeface="Arial" panose="020B0604020202020204" pitchFamily="34" charset="0"/>
              <a:buChar char="•"/>
            </a:pPr>
            <a:endParaRPr lang="en-US" sz="2000" dirty="0"/>
          </a:p>
          <a:p>
            <a:pPr marL="285743" indent="-285743">
              <a:buFont typeface="Arial" panose="020B0604020202020204" pitchFamily="34" charset="0"/>
              <a:buChar char="•"/>
            </a:pPr>
            <a:r>
              <a:rPr lang="en-US" sz="2000" dirty="0"/>
              <a:t>Facility and Organization - </a:t>
            </a:r>
            <a:r>
              <a:rPr lang="en-US" dirty="0"/>
              <a:t>Includes certificates, records and drawings related to a drug manufacturing or packaging facility.</a:t>
            </a:r>
          </a:p>
          <a:p>
            <a:pPr marL="285743" indent="-285743">
              <a:buFont typeface="Arial" panose="020B0604020202020204" pitchFamily="34" charset="0"/>
              <a:buChar char="•"/>
            </a:pPr>
            <a:endParaRPr lang="en-US" sz="2000" dirty="0"/>
          </a:p>
          <a:p>
            <a:pPr marL="285743" indent="-285743">
              <a:buFont typeface="Arial" panose="020B0604020202020204" pitchFamily="34" charset="0"/>
              <a:buChar char="•"/>
            </a:pPr>
            <a:r>
              <a:rPr lang="en-US" sz="2000" dirty="0"/>
              <a:t>Packaging and Labeling - </a:t>
            </a:r>
            <a:r>
              <a:rPr lang="en-US" dirty="0"/>
              <a:t>Includes documents relevant to the packaging and labeling of drug product.</a:t>
            </a:r>
          </a:p>
          <a:p>
            <a:pPr marL="285743" indent="-285743">
              <a:buFont typeface="Arial" panose="020B0604020202020204" pitchFamily="34" charset="0"/>
              <a:buChar char="•"/>
            </a:pPr>
            <a:endParaRPr lang="en-US" dirty="0"/>
          </a:p>
          <a:p>
            <a:pPr marL="285743" indent="-285743">
              <a:buFont typeface="Arial" panose="020B0604020202020204" pitchFamily="34" charset="0"/>
              <a:buChar char="•"/>
            </a:pPr>
            <a:r>
              <a:rPr lang="en-US" sz="2000" dirty="0"/>
              <a:t>Validation - </a:t>
            </a:r>
            <a:r>
              <a:rPr lang="en-US" dirty="0"/>
              <a:t>Includes documents used in the validation of products, substances, materials, systems and equipment.</a:t>
            </a:r>
          </a:p>
          <a:p>
            <a:pPr marL="285743" indent="-285743">
              <a:buFont typeface="Arial" panose="020B0604020202020204" pitchFamily="34" charset="0"/>
              <a:buChar char="•"/>
            </a:pPr>
            <a:endParaRPr lang="en-US" sz="2000" dirty="0"/>
          </a:p>
          <a:p>
            <a:pPr marL="285743" indent="-285743">
              <a:buFont typeface="Arial" panose="020B0604020202020204" pitchFamily="34" charset="0"/>
              <a:buChar char="•"/>
            </a:pPr>
            <a:r>
              <a:rPr lang="en-US" sz="2000" dirty="0"/>
              <a:t>Reference and Training - </a:t>
            </a:r>
            <a:r>
              <a:rPr lang="en-US" dirty="0"/>
              <a:t>Includes guides, manuals, reference documents and training materials.</a:t>
            </a:r>
          </a:p>
          <a:p>
            <a:pPr marL="285743" indent="-285743">
              <a:buFont typeface="Arial" panose="020B0604020202020204" pitchFamily="34" charset="0"/>
              <a:buChar char="•"/>
            </a:pPr>
            <a:endParaRPr lang="en-US" dirty="0"/>
          </a:p>
          <a:p>
            <a:pPr marL="285743" indent="-285743">
              <a:buFont typeface="Arial" panose="020B0604020202020204" pitchFamily="34" charset="0"/>
              <a:buChar char="•"/>
            </a:pPr>
            <a:r>
              <a:rPr lang="en-US" sz="2000" dirty="0"/>
              <a:t>Project Documents - </a:t>
            </a:r>
            <a:r>
              <a:rPr lang="en-US" dirty="0"/>
              <a:t>Includes project deliverables such as requirements, planning, design, risk assessments and reports.</a:t>
            </a:r>
          </a:p>
          <a:p>
            <a:pPr marL="285743" indent="-285743">
              <a:buFont typeface="Arial" panose="020B0604020202020204" pitchFamily="34" charset="0"/>
              <a:buChar char="•"/>
            </a:pPr>
            <a:endParaRPr lang="en-US" sz="2000" dirty="0"/>
          </a:p>
        </p:txBody>
      </p:sp>
    </p:spTree>
    <p:extLst>
      <p:ext uri="{BB962C8B-B14F-4D97-AF65-F5344CB8AC3E}">
        <p14:creationId xmlns:p14="http://schemas.microsoft.com/office/powerpoint/2010/main" val="308039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7646" y="160868"/>
            <a:ext cx="6201687" cy="443412"/>
          </a:xfrm>
        </p:spPr>
        <p:txBody>
          <a:bodyPr>
            <a:normAutofit/>
          </a:bodyPr>
          <a:lstStyle/>
          <a:p>
            <a:pPr lvl="0" algn="ctr">
              <a:defRPr/>
            </a:pPr>
            <a:r>
              <a:rPr lang="en-US" sz="3200" dirty="0">
                <a:solidFill>
                  <a:schemeClr val="tx2"/>
                </a:solidFill>
              </a:rPr>
              <a:t>LSQM - </a:t>
            </a:r>
            <a:r>
              <a:rPr lang="en-US" sz="2800" dirty="0">
                <a:solidFill>
                  <a:schemeClr val="tx2"/>
                </a:solidFill>
              </a:rPr>
              <a:t>DOCUMENT CATEGORIES</a:t>
            </a:r>
            <a:endParaRPr lang="en-US" dirty="0">
              <a:solidFill>
                <a:schemeClr val="tx2"/>
              </a:solidFill>
            </a:endParaRP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sp>
        <p:nvSpPr>
          <p:cNvPr id="2" name="Rectangle 1"/>
          <p:cNvSpPr/>
          <p:nvPr/>
        </p:nvSpPr>
        <p:spPr>
          <a:xfrm>
            <a:off x="424080" y="612844"/>
            <a:ext cx="9143254" cy="5632311"/>
          </a:xfrm>
          <a:prstGeom prst="rect">
            <a:avLst/>
          </a:prstGeom>
        </p:spPr>
        <p:txBody>
          <a:bodyPr wrap="square">
            <a:spAutoFit/>
          </a:bodyPr>
          <a:lstStyle/>
          <a:p>
            <a:pPr marL="285743" indent="-285743">
              <a:buFont typeface="Arial" panose="020B0604020202020204" pitchFamily="34" charset="0"/>
              <a:buChar char="•"/>
            </a:pPr>
            <a:r>
              <a:rPr lang="en-US" sz="1200" dirty="0"/>
              <a:t>Category 1</a:t>
            </a:r>
          </a:p>
          <a:p>
            <a:pPr marL="742931" lvl="1" indent="-285743">
              <a:buFont typeface="Arial" panose="020B0604020202020204" pitchFamily="34" charset="0"/>
              <a:buChar char="•"/>
            </a:pPr>
            <a:r>
              <a:rPr lang="en-US" sz="1200" dirty="0"/>
              <a:t>Independent Review and approval Process</a:t>
            </a:r>
          </a:p>
          <a:p>
            <a:pPr marL="742931" lvl="1" indent="-285743">
              <a:buFont typeface="Arial" panose="020B0604020202020204" pitchFamily="34" charset="0"/>
              <a:buChar char="•"/>
            </a:pPr>
            <a:r>
              <a:rPr lang="en-US" sz="1200" dirty="0"/>
              <a:t>Approval with electronic signatures for specific document types.</a:t>
            </a:r>
          </a:p>
          <a:p>
            <a:pPr marL="742931" lvl="1" indent="-285743">
              <a:buFont typeface="Arial" panose="020B0604020202020204" pitchFamily="34" charset="0"/>
              <a:buChar char="•"/>
            </a:pPr>
            <a:r>
              <a:rPr lang="en-US" sz="1200" dirty="0"/>
              <a:t>Additional approval by the Quality Organization department.</a:t>
            </a:r>
          </a:p>
          <a:p>
            <a:pPr marL="742931" lvl="1" indent="-285743">
              <a:buFont typeface="Arial" panose="020B0604020202020204" pitchFamily="34" charset="0"/>
              <a:buChar char="•"/>
            </a:pPr>
            <a:r>
              <a:rPr lang="en-US" sz="1200" dirty="0"/>
              <a:t>Controlled release by Document Coordinators.</a:t>
            </a:r>
          </a:p>
          <a:p>
            <a:pPr marL="742931" lvl="1" indent="-285743">
              <a:buFont typeface="Arial" panose="020B0604020202020204" pitchFamily="34" charset="0"/>
              <a:buChar char="•"/>
            </a:pPr>
            <a:r>
              <a:rPr lang="en-US" sz="1200" dirty="0"/>
              <a:t>Controlled release that can be deferred until a specified effective date.</a:t>
            </a:r>
          </a:p>
          <a:p>
            <a:pPr marL="742931" lvl="1" indent="-285743">
              <a:buFont typeface="Arial" panose="020B0604020202020204" pitchFamily="34" charset="0"/>
              <a:buChar char="•"/>
            </a:pPr>
            <a:r>
              <a:rPr lang="en-US" sz="1200" dirty="0"/>
              <a:t>Effective/Approved/Final versions that automatically withdrawn on expiration.</a:t>
            </a:r>
          </a:p>
          <a:p>
            <a:pPr marL="742931" lvl="1" indent="-285743">
              <a:buFont typeface="Arial" panose="020B0604020202020204" pitchFamily="34" charset="0"/>
              <a:buChar char="•"/>
            </a:pPr>
            <a:r>
              <a:rPr lang="en-US" sz="1200" dirty="0"/>
              <a:t>Effective/Approved/Final versions that can be reinstated and suspended on demand.</a:t>
            </a:r>
          </a:p>
          <a:p>
            <a:pPr marL="742931" lvl="1" indent="-285743">
              <a:buFont typeface="Arial" panose="020B0604020202020204" pitchFamily="34" charset="0"/>
              <a:buChar char="•"/>
            </a:pPr>
            <a:r>
              <a:rPr lang="en-US" sz="1200" dirty="0"/>
              <a:t>Effective/Approved/Final versions that can be superseded when the next version becomes effective.</a:t>
            </a:r>
          </a:p>
          <a:p>
            <a:pPr marL="742931" lvl="1" indent="-285743">
              <a:buFont typeface="Arial" panose="020B0604020202020204" pitchFamily="34" charset="0"/>
              <a:buChar char="•"/>
            </a:pPr>
            <a:r>
              <a:rPr lang="en-US" sz="1200" dirty="0"/>
              <a:t>Expiration notifications.</a:t>
            </a:r>
          </a:p>
          <a:p>
            <a:pPr marL="285743" indent="-285743">
              <a:buFont typeface="Arial" panose="020B0604020202020204" pitchFamily="34" charset="0"/>
              <a:buChar char="•"/>
            </a:pPr>
            <a:endParaRPr lang="en-US" sz="1200" dirty="0"/>
          </a:p>
          <a:p>
            <a:pPr marL="285743" indent="-285743">
              <a:buFont typeface="Arial" panose="020B0604020202020204" pitchFamily="34" charset="0"/>
              <a:buChar char="•"/>
            </a:pPr>
            <a:r>
              <a:rPr lang="en-US" sz="1200" dirty="0"/>
              <a:t>Category 2</a:t>
            </a:r>
          </a:p>
          <a:p>
            <a:pPr marL="742931" lvl="1" indent="-285743">
              <a:buFont typeface="Arial" panose="020B0604020202020204" pitchFamily="34" charset="0"/>
              <a:buChar char="•"/>
            </a:pPr>
            <a:r>
              <a:rPr lang="en-US" sz="1200" dirty="0"/>
              <a:t>Review and approval Process</a:t>
            </a:r>
          </a:p>
          <a:p>
            <a:pPr marL="742931" lvl="1" indent="-285743">
              <a:buFont typeface="Arial" panose="020B0604020202020204" pitchFamily="34" charset="0"/>
              <a:buChar char="•"/>
            </a:pPr>
            <a:r>
              <a:rPr lang="en-US" sz="1200" dirty="0"/>
              <a:t>Approval with electronic signatures for specific document types.</a:t>
            </a:r>
          </a:p>
          <a:p>
            <a:pPr marL="742931" lvl="1" indent="-285743">
              <a:buFont typeface="Arial" panose="020B0604020202020204" pitchFamily="34" charset="0"/>
              <a:buChar char="•"/>
            </a:pPr>
            <a:r>
              <a:rPr lang="en-US" sz="1200" dirty="0"/>
              <a:t>Documents that become effective immediately.</a:t>
            </a:r>
          </a:p>
          <a:p>
            <a:pPr marL="742931" lvl="1" indent="-285743">
              <a:buFont typeface="Arial" panose="020B0604020202020204" pitchFamily="34" charset="0"/>
              <a:buChar char="•"/>
            </a:pPr>
            <a:r>
              <a:rPr lang="en-US" sz="1200" dirty="0"/>
              <a:t>Effective/Approved/Final versions that can be suspended and reinstated on demand.</a:t>
            </a:r>
          </a:p>
          <a:p>
            <a:pPr marL="742931" lvl="1" indent="-285743">
              <a:buFont typeface="Arial" panose="020B0604020202020204" pitchFamily="34" charset="0"/>
              <a:buChar char="•"/>
            </a:pPr>
            <a:r>
              <a:rPr lang="en-US" sz="1200" dirty="0"/>
              <a:t>Effective/Approved/Final versions that can be superseded when the next version becomes effective.</a:t>
            </a:r>
          </a:p>
          <a:p>
            <a:pPr marL="457188" lvl="1"/>
            <a:endParaRPr lang="en-US" sz="1200" dirty="0"/>
          </a:p>
          <a:p>
            <a:pPr marL="285743" indent="-285743">
              <a:buFont typeface="Arial" panose="020B0604020202020204" pitchFamily="34" charset="0"/>
              <a:buChar char="•"/>
            </a:pPr>
            <a:r>
              <a:rPr lang="en-US" sz="1200" dirty="0"/>
              <a:t>Category 3</a:t>
            </a:r>
          </a:p>
          <a:p>
            <a:pPr marL="742931" lvl="1" indent="-285743">
              <a:buFont typeface="Arial" panose="020B0604020202020204" pitchFamily="34" charset="0"/>
              <a:buChar char="•"/>
            </a:pPr>
            <a:r>
              <a:rPr lang="en-US" sz="1200" dirty="0"/>
              <a:t>Enables self-approval by Authors.</a:t>
            </a:r>
          </a:p>
          <a:p>
            <a:pPr marL="742931" lvl="1" indent="-285743">
              <a:buFont typeface="Arial" panose="020B0604020202020204" pitchFamily="34" charset="0"/>
              <a:buChar char="•"/>
            </a:pPr>
            <a:r>
              <a:rPr lang="en-US" sz="1200" dirty="0"/>
              <a:t>Makes the previously Effective/Approved/Final version superseded when the next version becomes effective.</a:t>
            </a:r>
          </a:p>
          <a:p>
            <a:pPr marL="742931" lvl="1" indent="-285743">
              <a:buFont typeface="Arial" panose="020B0604020202020204" pitchFamily="34" charset="0"/>
              <a:buChar char="•"/>
            </a:pPr>
            <a:r>
              <a:rPr lang="en-US" sz="1200" dirty="0"/>
              <a:t>Allows the Effective/Approved/Final version to be suspended and reinstated on demand</a:t>
            </a:r>
          </a:p>
          <a:p>
            <a:pPr marL="285743" indent="-285743">
              <a:buFont typeface="Arial" panose="020B0604020202020204" pitchFamily="34" charset="0"/>
              <a:buChar char="•"/>
            </a:pPr>
            <a:endParaRPr lang="en-US" sz="1200" dirty="0"/>
          </a:p>
          <a:p>
            <a:pPr marL="285743" indent="-285743">
              <a:buFont typeface="Arial" panose="020B0604020202020204" pitchFamily="34" charset="0"/>
              <a:buChar char="•"/>
            </a:pPr>
            <a:r>
              <a:rPr lang="en-US" sz="1200" dirty="0"/>
              <a:t>Category 4</a:t>
            </a:r>
          </a:p>
          <a:p>
            <a:pPr marL="742931" lvl="1" indent="-285743">
              <a:buFont typeface="Arial" panose="020B0604020202020204" pitchFamily="34" charset="0"/>
              <a:buChar char="•"/>
            </a:pPr>
            <a:r>
              <a:rPr lang="en-US" sz="1200" dirty="0"/>
              <a:t>Non-controlled general documents </a:t>
            </a:r>
          </a:p>
          <a:p>
            <a:pPr marL="742931" lvl="1" indent="-285743">
              <a:buFont typeface="Arial" panose="020B0604020202020204" pitchFamily="34" charset="0"/>
              <a:buChar char="•"/>
            </a:pPr>
            <a:r>
              <a:rPr lang="en-US" sz="1200" dirty="0"/>
              <a:t>Do not require formal review or approval. </a:t>
            </a:r>
          </a:p>
          <a:p>
            <a:pPr marL="742931" lvl="1" indent="-285743">
              <a:buFont typeface="Arial" panose="020B0604020202020204" pitchFamily="34" charset="0"/>
              <a:buChar char="•"/>
            </a:pPr>
            <a:r>
              <a:rPr lang="en-US" sz="1200" dirty="0"/>
              <a:t>Not allowed in regulatory submissions. </a:t>
            </a:r>
          </a:p>
          <a:p>
            <a:pPr marL="742931" lvl="1" indent="-285743">
              <a:buFont typeface="Arial" panose="020B0604020202020204" pitchFamily="34" charset="0"/>
              <a:buChar char="•"/>
            </a:pPr>
            <a:r>
              <a:rPr lang="en-US" sz="1200" dirty="0"/>
              <a:t>Authors manage access to these documents.</a:t>
            </a:r>
          </a:p>
          <a:p>
            <a:pPr marL="285743" indent="-285743">
              <a:buFont typeface="Arial" panose="020B0604020202020204" pitchFamily="34" charset="0"/>
              <a:buChar char="•"/>
            </a:pPr>
            <a:endParaRPr lang="en-US" sz="1200" dirty="0"/>
          </a:p>
          <a:p>
            <a:pPr marL="457188" lvl="1"/>
            <a:endParaRPr lang="en-US" sz="1200" dirty="0"/>
          </a:p>
        </p:txBody>
      </p:sp>
    </p:spTree>
    <p:extLst>
      <p:ext uri="{BB962C8B-B14F-4D97-AF65-F5344CB8AC3E}">
        <p14:creationId xmlns:p14="http://schemas.microsoft.com/office/powerpoint/2010/main" val="3924827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7646" y="160868"/>
            <a:ext cx="5211087" cy="443412"/>
          </a:xfrm>
        </p:spPr>
        <p:txBody>
          <a:bodyPr>
            <a:normAutofit/>
          </a:bodyPr>
          <a:lstStyle/>
          <a:p>
            <a:pPr lvl="0" algn="ctr">
              <a:defRPr/>
            </a:pPr>
            <a:r>
              <a:rPr lang="en-US" sz="3200" dirty="0">
                <a:solidFill>
                  <a:schemeClr val="tx2"/>
                </a:solidFill>
              </a:rPr>
              <a:t>LSQM – USER ROLES</a:t>
            </a:r>
            <a:endParaRPr lang="en-US" dirty="0">
              <a:solidFill>
                <a:schemeClr val="tx2"/>
              </a:solidFill>
            </a:endParaRP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sp>
        <p:nvSpPr>
          <p:cNvPr id="2" name="Rectangle 1"/>
          <p:cNvSpPr/>
          <p:nvPr/>
        </p:nvSpPr>
        <p:spPr>
          <a:xfrm>
            <a:off x="779680" y="832978"/>
            <a:ext cx="9143254" cy="3293209"/>
          </a:xfrm>
          <a:prstGeom prst="rect">
            <a:avLst/>
          </a:prstGeom>
        </p:spPr>
        <p:txBody>
          <a:bodyPr wrap="square">
            <a:spAutoFit/>
          </a:bodyPr>
          <a:lstStyle/>
          <a:p>
            <a:pPr marL="285743" indent="-285743">
              <a:buFont typeface="Arial" panose="020B0604020202020204" pitchFamily="34" charset="0"/>
              <a:buChar char="•"/>
            </a:pPr>
            <a:r>
              <a:rPr lang="en-US" sz="1400" dirty="0"/>
              <a:t>Authors - </a:t>
            </a:r>
            <a:r>
              <a:rPr lang="en-US" sz="1200" dirty="0"/>
              <a:t>Document Authors create documents and submit them for collaborative editing, review, and approval. </a:t>
            </a:r>
          </a:p>
          <a:p>
            <a:pPr marL="285743" indent="-285743">
              <a:buFont typeface="Arial" panose="020B0604020202020204" pitchFamily="34" charset="0"/>
              <a:buChar char="•"/>
            </a:pPr>
            <a:endParaRPr lang="en-US" sz="1200" dirty="0"/>
          </a:p>
          <a:p>
            <a:pPr marL="285743" indent="-285743">
              <a:buFont typeface="Arial" panose="020B0604020202020204" pitchFamily="34" charset="0"/>
              <a:buChar char="•"/>
            </a:pPr>
            <a:r>
              <a:rPr lang="en-US" sz="1400" dirty="0"/>
              <a:t>Approvers - </a:t>
            </a:r>
            <a:r>
              <a:rPr lang="en-US" sz="1200" dirty="0"/>
              <a:t>Document Approvers are responsible for approving controlled documents.</a:t>
            </a:r>
          </a:p>
          <a:p>
            <a:pPr marL="285743" indent="-285743">
              <a:buFont typeface="Arial" panose="020B0604020202020204" pitchFamily="34" charset="0"/>
              <a:buChar char="•"/>
            </a:pPr>
            <a:endParaRPr lang="en-US" sz="1200" dirty="0"/>
          </a:p>
          <a:p>
            <a:pPr marL="285743" indent="-285743">
              <a:buFont typeface="Arial" panose="020B0604020202020204" pitchFamily="34" charset="0"/>
              <a:buChar char="•"/>
            </a:pPr>
            <a:r>
              <a:rPr lang="en-US" sz="1400" dirty="0"/>
              <a:t>Auditors - </a:t>
            </a:r>
            <a:r>
              <a:rPr lang="en-US" sz="1200" dirty="0"/>
              <a:t>Document Auditors inspect the state of documents in their respective domain for audit-readiness.</a:t>
            </a:r>
          </a:p>
          <a:p>
            <a:pPr marL="285743" indent="-285743">
              <a:buFont typeface="Arial" panose="020B0604020202020204" pitchFamily="34" charset="0"/>
              <a:buChar char="•"/>
            </a:pPr>
            <a:endParaRPr lang="en-US" sz="1200" dirty="0"/>
          </a:p>
          <a:p>
            <a:pPr marL="285743" indent="-285743">
              <a:buFont typeface="Arial" panose="020B0604020202020204" pitchFamily="34" charset="0"/>
              <a:buChar char="•"/>
            </a:pPr>
            <a:r>
              <a:rPr lang="en-US" sz="1400" dirty="0"/>
              <a:t>Coordinators</a:t>
            </a:r>
            <a:r>
              <a:rPr lang="en-US" sz="1200" dirty="0"/>
              <a:t> - Document Coordinators manage the release of controlled documents. They can also perform author’s role.</a:t>
            </a:r>
          </a:p>
          <a:p>
            <a:r>
              <a:rPr lang="en-US" sz="1200" dirty="0"/>
              <a:t>	             Document Coordinators monitor and manage the progress of document workflow tasks. </a:t>
            </a:r>
          </a:p>
          <a:p>
            <a:endParaRPr lang="en-US" sz="1200" dirty="0"/>
          </a:p>
          <a:p>
            <a:pPr marL="285743" indent="-285743">
              <a:buFont typeface="Arial" panose="020B0604020202020204" pitchFamily="34" charset="0"/>
              <a:buChar char="•"/>
            </a:pPr>
            <a:r>
              <a:rPr lang="en-US" sz="1400" dirty="0"/>
              <a:t>Quality Organization(QO) Approvers- </a:t>
            </a:r>
            <a:r>
              <a:rPr lang="en-US" sz="1200" dirty="0"/>
              <a:t>QO Approvers perform the second-level of approval for Category 1 controlled 				        documents.	   </a:t>
            </a:r>
          </a:p>
          <a:p>
            <a:pPr marL="285743" indent="-285743">
              <a:buFont typeface="Arial" panose="020B0604020202020204" pitchFamily="34" charset="0"/>
              <a:buChar char="•"/>
            </a:pPr>
            <a:endParaRPr lang="en-US" sz="1200" dirty="0"/>
          </a:p>
          <a:p>
            <a:pPr marL="285743" indent="-285743">
              <a:buFont typeface="Arial" panose="020B0604020202020204" pitchFamily="34" charset="0"/>
              <a:buChar char="•"/>
            </a:pPr>
            <a:r>
              <a:rPr lang="en-US" sz="1400" dirty="0"/>
              <a:t>Readers - </a:t>
            </a:r>
            <a:r>
              <a:rPr lang="en-US" sz="1200" dirty="0"/>
              <a:t>Document Readers have read-only access to Effective versions of documents. </a:t>
            </a:r>
          </a:p>
          <a:p>
            <a:pPr marL="285743" indent="-285743">
              <a:buFont typeface="Arial" panose="020B0604020202020204" pitchFamily="34" charset="0"/>
              <a:buChar char="•"/>
            </a:pPr>
            <a:endParaRPr lang="en-US" sz="1200" dirty="0"/>
          </a:p>
          <a:p>
            <a:pPr marL="285743" indent="-285743">
              <a:buFont typeface="Arial" panose="020B0604020202020204" pitchFamily="34" charset="0"/>
              <a:buChar char="•"/>
            </a:pPr>
            <a:r>
              <a:rPr lang="en-US" sz="1400" dirty="0"/>
              <a:t>Reviewers - </a:t>
            </a:r>
            <a:r>
              <a:rPr lang="en-US" sz="1200" dirty="0"/>
              <a:t>Document Reviewers review documents and edit documents using annotations. </a:t>
            </a:r>
          </a:p>
          <a:p>
            <a:pPr marL="285743" indent="-285743">
              <a:buFont typeface="Arial" panose="020B0604020202020204" pitchFamily="34" charset="0"/>
              <a:buChar char="•"/>
            </a:pPr>
            <a:endParaRPr lang="en-US" sz="1400" dirty="0"/>
          </a:p>
        </p:txBody>
      </p:sp>
    </p:spTree>
    <p:extLst>
      <p:ext uri="{BB962C8B-B14F-4D97-AF65-F5344CB8AC3E}">
        <p14:creationId xmlns:p14="http://schemas.microsoft.com/office/powerpoint/2010/main" val="2391333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7646" y="160868"/>
            <a:ext cx="7022954" cy="443412"/>
          </a:xfrm>
        </p:spPr>
        <p:txBody>
          <a:bodyPr>
            <a:normAutofit fontScale="90000"/>
          </a:bodyPr>
          <a:lstStyle/>
          <a:p>
            <a:pPr lvl="0" algn="ctr">
              <a:defRPr/>
            </a:pPr>
            <a:r>
              <a:rPr lang="en-US" sz="3600" dirty="0">
                <a:solidFill>
                  <a:schemeClr val="tx2"/>
                </a:solidFill>
              </a:rPr>
              <a:t>LSQM – </a:t>
            </a:r>
            <a:r>
              <a:rPr lang="en-US" sz="3200" dirty="0">
                <a:solidFill>
                  <a:schemeClr val="tx2"/>
                </a:solidFill>
              </a:rPr>
              <a:t>ROLES AND CATEGORIES</a:t>
            </a:r>
            <a:endParaRPr lang="en-US" dirty="0">
              <a:solidFill>
                <a:schemeClr val="tx2"/>
              </a:solidFill>
            </a:endParaRP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680" y="921281"/>
            <a:ext cx="7153587" cy="3015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680" y="4024842"/>
            <a:ext cx="7153587"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0703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7646" y="160868"/>
            <a:ext cx="7022954" cy="443412"/>
          </a:xfrm>
        </p:spPr>
        <p:txBody>
          <a:bodyPr>
            <a:normAutofit fontScale="90000"/>
          </a:bodyPr>
          <a:lstStyle/>
          <a:p>
            <a:pPr lvl="0" algn="ctr">
              <a:defRPr/>
            </a:pPr>
            <a:r>
              <a:rPr lang="en-US" sz="3600" dirty="0">
                <a:solidFill>
                  <a:schemeClr val="tx2"/>
                </a:solidFill>
              </a:rPr>
              <a:t>LSQM – HIGH LEVEL PROCESS</a:t>
            </a:r>
            <a:endParaRPr lang="en-US" dirty="0">
              <a:solidFill>
                <a:schemeClr val="tx2"/>
              </a:solidFill>
            </a:endParaRP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0" name="Rectangle 9"/>
          <p:cNvSpPr/>
          <p:nvPr/>
        </p:nvSpPr>
        <p:spPr>
          <a:xfrm>
            <a:off x="12827000"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3" name="Rectangle 12"/>
          <p:cNvSpPr/>
          <p:nvPr/>
        </p:nvSpPr>
        <p:spPr>
          <a:xfrm>
            <a:off x="-1733108"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10" y="931333"/>
            <a:ext cx="8658224" cy="2404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621" y="3662919"/>
            <a:ext cx="8658225" cy="1882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9849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7645" y="160868"/>
            <a:ext cx="9224287" cy="443412"/>
          </a:xfrm>
        </p:spPr>
        <p:txBody>
          <a:bodyPr>
            <a:normAutofit fontScale="90000"/>
          </a:bodyPr>
          <a:lstStyle/>
          <a:p>
            <a:pPr lvl="0" algn="ctr">
              <a:defRPr/>
            </a:pPr>
            <a:r>
              <a:rPr lang="en-US" sz="4000" dirty="0">
                <a:solidFill>
                  <a:schemeClr val="tx2"/>
                </a:solidFill>
              </a:rPr>
              <a:t>LSQM – </a:t>
            </a:r>
            <a:r>
              <a:rPr lang="en-US" sz="3600" dirty="0">
                <a:solidFill>
                  <a:schemeClr val="tx2"/>
                </a:solidFill>
              </a:rPr>
              <a:t>DETAILED WORKFLOW PROCESSES</a:t>
            </a:r>
            <a:endParaRPr lang="en-US" dirty="0">
              <a:solidFill>
                <a:schemeClr val="tx2"/>
              </a:solidFill>
            </a:endParaRP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0" name="Rectangle 9"/>
          <p:cNvSpPr/>
          <p:nvPr/>
        </p:nvSpPr>
        <p:spPr>
          <a:xfrm>
            <a:off x="12827000"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3" name="Rectangle 12"/>
          <p:cNvSpPr/>
          <p:nvPr/>
        </p:nvSpPr>
        <p:spPr>
          <a:xfrm>
            <a:off x="-1733108"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pic>
        <p:nvPicPr>
          <p:cNvPr id="9" name="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46" y="967318"/>
            <a:ext cx="7795154" cy="30460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0282" y="4285047"/>
            <a:ext cx="8079317" cy="1169551"/>
          </a:xfrm>
          <a:prstGeom prst="rect">
            <a:avLst/>
          </a:prstGeom>
        </p:spPr>
        <p:txBody>
          <a:bodyPr wrap="square">
            <a:spAutoFit/>
          </a:bodyPr>
          <a:lstStyle/>
          <a:p>
            <a:pPr marL="742931" lvl="1" indent="-285743">
              <a:buFont typeface="Arial" panose="020B0604020202020204" pitchFamily="34" charset="0"/>
              <a:buChar char="•"/>
            </a:pPr>
            <a:r>
              <a:rPr lang="en-US" sz="1400" dirty="0"/>
              <a:t>Workflows listed above are built and configured, readily available OOTB.</a:t>
            </a:r>
          </a:p>
          <a:p>
            <a:pPr marL="742931" lvl="1" indent="-285743">
              <a:buFont typeface="Arial" panose="020B0604020202020204" pitchFamily="34" charset="0"/>
              <a:buChar char="•"/>
            </a:pPr>
            <a:r>
              <a:rPr lang="en-US" sz="1400" dirty="0"/>
              <a:t>Submit for Review(Cat2), Submit for Self Approval (Cat 2),  Submit for Approval (Cat 3) and Submit for Self Approval (Cat 3) are built in system but not configured OOTB. Can be configured as per the business needs.</a:t>
            </a:r>
          </a:p>
          <a:p>
            <a:pPr marL="742931" lvl="1" indent="-285743">
              <a:buFont typeface="Arial" panose="020B0604020202020204" pitchFamily="34" charset="0"/>
              <a:buChar char="•"/>
            </a:pPr>
            <a:r>
              <a:rPr lang="en-US" sz="1400" dirty="0"/>
              <a:t>System supports building and configuring custom workflows as well.</a:t>
            </a:r>
          </a:p>
        </p:txBody>
      </p:sp>
    </p:spTree>
    <p:extLst>
      <p:ext uri="{BB962C8B-B14F-4D97-AF65-F5344CB8AC3E}">
        <p14:creationId xmlns:p14="http://schemas.microsoft.com/office/powerpoint/2010/main" val="2022604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7646" y="160868"/>
            <a:ext cx="6294822" cy="443412"/>
          </a:xfrm>
        </p:spPr>
        <p:txBody>
          <a:bodyPr>
            <a:normAutofit fontScale="90000"/>
          </a:bodyPr>
          <a:lstStyle/>
          <a:p>
            <a:pPr lvl="0" algn="ctr">
              <a:defRPr/>
            </a:pPr>
            <a:r>
              <a:rPr lang="en-US" sz="4400" dirty="0">
                <a:solidFill>
                  <a:schemeClr val="tx2"/>
                </a:solidFill>
              </a:rPr>
              <a:t>LSQM – </a:t>
            </a:r>
            <a:r>
              <a:rPr lang="en-US" sz="4000" dirty="0">
                <a:solidFill>
                  <a:schemeClr val="tx2"/>
                </a:solidFill>
              </a:rPr>
              <a:t> Learning Exercise</a:t>
            </a:r>
            <a:endParaRPr lang="en-US" dirty="0">
              <a:solidFill>
                <a:schemeClr val="tx2"/>
              </a:solidFill>
            </a:endParaRP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sp>
        <p:nvSpPr>
          <p:cNvPr id="3" name="Rectangle 2"/>
          <p:cNvSpPr/>
          <p:nvPr/>
        </p:nvSpPr>
        <p:spPr>
          <a:xfrm>
            <a:off x="564403" y="1080350"/>
            <a:ext cx="7368864" cy="2800767"/>
          </a:xfrm>
          <a:prstGeom prst="rect">
            <a:avLst/>
          </a:prstGeom>
        </p:spPr>
        <p:txBody>
          <a:bodyPr wrap="square">
            <a:spAutoFit/>
          </a:bodyPr>
          <a:lstStyle/>
          <a:p>
            <a:pPr marL="285743" indent="-285743">
              <a:buFont typeface="Arial" panose="020B0604020202020204" pitchFamily="34" charset="0"/>
              <a:buChar char="•"/>
            </a:pPr>
            <a:r>
              <a:rPr lang="en-US" sz="1400" dirty="0"/>
              <a:t>Category 1 Document</a:t>
            </a:r>
          </a:p>
          <a:p>
            <a:pPr marL="742931" lvl="1" indent="-285743">
              <a:buFont typeface="Arial" panose="020B0604020202020204" pitchFamily="34" charset="0"/>
              <a:buChar char="•"/>
            </a:pPr>
            <a:r>
              <a:rPr lang="en-US" sz="1200" dirty="0"/>
              <a:t>Create document.</a:t>
            </a:r>
          </a:p>
          <a:p>
            <a:pPr marL="742931" lvl="1" indent="-285743">
              <a:buFont typeface="Arial" panose="020B0604020202020204" pitchFamily="34" charset="0"/>
              <a:buChar char="•"/>
            </a:pPr>
            <a:r>
              <a:rPr lang="en-US" sz="1200" dirty="0"/>
              <a:t>Send the document for collaborative editing.</a:t>
            </a:r>
          </a:p>
          <a:p>
            <a:pPr marL="742931" lvl="1" indent="-285743">
              <a:buFont typeface="Arial" panose="020B0604020202020204" pitchFamily="34" charset="0"/>
              <a:buChar char="•"/>
            </a:pPr>
            <a:r>
              <a:rPr lang="en-US" sz="1200" dirty="0"/>
              <a:t>Create Change Request and associate the reconciled document.</a:t>
            </a:r>
          </a:p>
          <a:p>
            <a:pPr marL="742931" lvl="1" indent="-285743">
              <a:buFont typeface="Arial" panose="020B0604020202020204" pitchFamily="34" charset="0"/>
              <a:buChar char="•"/>
            </a:pPr>
            <a:r>
              <a:rPr lang="en-US" sz="1200" dirty="0"/>
              <a:t>Send the document to Review and Approval workflow.</a:t>
            </a:r>
          </a:p>
          <a:p>
            <a:pPr lvl="1"/>
            <a:endParaRPr lang="en-US" sz="1400" dirty="0"/>
          </a:p>
          <a:p>
            <a:pPr marL="285743" indent="-285743">
              <a:buFont typeface="Arial" panose="020B0604020202020204" pitchFamily="34" charset="0"/>
              <a:buChar char="•"/>
            </a:pPr>
            <a:r>
              <a:rPr lang="en-US" sz="1400" dirty="0"/>
              <a:t>Category 2 Document</a:t>
            </a:r>
          </a:p>
          <a:p>
            <a:pPr marL="742931" lvl="1" indent="-285743">
              <a:buFont typeface="Arial" panose="020B0604020202020204" pitchFamily="34" charset="0"/>
              <a:buChar char="•"/>
            </a:pPr>
            <a:r>
              <a:rPr lang="en-US" sz="1200" dirty="0"/>
              <a:t>Create document.</a:t>
            </a:r>
          </a:p>
          <a:p>
            <a:pPr marL="742931" lvl="1" indent="-285743">
              <a:buFont typeface="Arial" panose="020B0604020202020204" pitchFamily="34" charset="0"/>
              <a:buChar char="•"/>
            </a:pPr>
            <a:r>
              <a:rPr lang="en-US" sz="1200" dirty="0"/>
              <a:t>Send the document for Approval.</a:t>
            </a:r>
          </a:p>
          <a:p>
            <a:pPr marL="457188" lvl="1"/>
            <a:endParaRPr lang="en-US" sz="1200" dirty="0"/>
          </a:p>
          <a:p>
            <a:pPr marL="285743" indent="-285743">
              <a:buFont typeface="Arial" panose="020B0604020202020204" pitchFamily="34" charset="0"/>
              <a:buChar char="•"/>
            </a:pPr>
            <a:r>
              <a:rPr lang="en-US" sz="1400" dirty="0"/>
              <a:t>Category 3 Document</a:t>
            </a:r>
          </a:p>
          <a:p>
            <a:pPr marL="742931" lvl="1" indent="-285743">
              <a:buFont typeface="Arial" panose="020B0604020202020204" pitchFamily="34" charset="0"/>
              <a:buChar char="•"/>
            </a:pPr>
            <a:r>
              <a:rPr lang="en-US" sz="1200" dirty="0"/>
              <a:t>Create document.</a:t>
            </a:r>
          </a:p>
          <a:p>
            <a:pPr marL="742931" lvl="1" indent="-285743">
              <a:buFont typeface="Arial" panose="020B0604020202020204" pitchFamily="34" charset="0"/>
              <a:buChar char="•"/>
            </a:pPr>
            <a:r>
              <a:rPr lang="en-US" sz="1200" dirty="0"/>
              <a:t>Send the document for self Approval.</a:t>
            </a:r>
          </a:p>
          <a:p>
            <a:pPr marL="742931" lvl="1" indent="-285743">
              <a:buFont typeface="Arial" panose="020B0604020202020204" pitchFamily="34" charset="0"/>
              <a:buChar char="•"/>
            </a:pPr>
            <a:endParaRPr lang="en-US" sz="1200" dirty="0"/>
          </a:p>
        </p:txBody>
      </p:sp>
    </p:spTree>
    <p:extLst>
      <p:ext uri="{BB962C8B-B14F-4D97-AF65-F5344CB8AC3E}">
        <p14:creationId xmlns:p14="http://schemas.microsoft.com/office/powerpoint/2010/main" val="75059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7646" y="160868"/>
            <a:ext cx="5558221" cy="443412"/>
          </a:xfrm>
        </p:spPr>
        <p:txBody>
          <a:bodyPr>
            <a:normAutofit fontScale="90000"/>
          </a:bodyPr>
          <a:lstStyle/>
          <a:p>
            <a:pPr lvl="0" algn="ctr">
              <a:defRPr/>
            </a:pPr>
            <a:r>
              <a:rPr lang="en-US" sz="4400" dirty="0">
                <a:solidFill>
                  <a:schemeClr val="tx2"/>
                </a:solidFill>
              </a:rPr>
              <a:t>Reference Documents</a:t>
            </a:r>
            <a:endParaRPr lang="en-US" dirty="0">
              <a:solidFill>
                <a:schemeClr val="tx2"/>
              </a:solidFill>
            </a:endParaRP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0" name="Rectangle 9"/>
          <p:cNvSpPr/>
          <p:nvPr/>
        </p:nvSpPr>
        <p:spPr>
          <a:xfrm>
            <a:off x="12827000"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3" name="Rectangle 12"/>
          <p:cNvSpPr/>
          <p:nvPr/>
        </p:nvSpPr>
        <p:spPr>
          <a:xfrm>
            <a:off x="-1733108"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sp>
        <p:nvSpPr>
          <p:cNvPr id="3" name="Rectangle 2"/>
          <p:cNvSpPr/>
          <p:nvPr/>
        </p:nvSpPr>
        <p:spPr>
          <a:xfrm>
            <a:off x="564402" y="1080350"/>
            <a:ext cx="9570197" cy="2893100"/>
          </a:xfrm>
          <a:prstGeom prst="rect">
            <a:avLst/>
          </a:prstGeom>
        </p:spPr>
        <p:txBody>
          <a:bodyPr wrap="square">
            <a:spAutoFit/>
          </a:bodyPr>
          <a:lstStyle/>
          <a:p>
            <a:r>
              <a:rPr lang="en-US" sz="1400" dirty="0">
                <a:latin typeface="Calibri" panose="020F0502020204030204" pitchFamily="34" charset="0"/>
                <a:ea typeface="Calibri" panose="020F0502020204030204" pitchFamily="34" charset="0"/>
              </a:rPr>
              <a:t>D2LS 16.4 documentation </a:t>
            </a:r>
          </a:p>
          <a:p>
            <a:endParaRPr lang="en-US" sz="1400" u="sng" dirty="0">
              <a:solidFill>
                <a:srgbClr val="0563C1"/>
              </a:solidFill>
              <a:latin typeface="Calibri" panose="020F0502020204030204" pitchFamily="34" charset="0"/>
              <a:ea typeface="Calibri" panose="020F0502020204030204" pitchFamily="34" charset="0"/>
              <a:hlinkClick r:id="rId3"/>
            </a:endParaRPr>
          </a:p>
          <a:p>
            <a:r>
              <a:rPr lang="en-US" sz="1400" u="sng" dirty="0">
                <a:solidFill>
                  <a:srgbClr val="0563C1"/>
                </a:solidFill>
                <a:latin typeface="Calibri" panose="020F0502020204030204" pitchFamily="34" charset="0"/>
                <a:ea typeface="Calibri" panose="020F0502020204030204" pitchFamily="34" charset="0"/>
                <a:hlinkClick r:id="rId3"/>
              </a:rPr>
              <a:t>https://ch1hub.cognizant.com/sites/SC6875/NovartisDCTMFactory/Training%20Material%20and%20Recordings/Forms/AllItems.aspx?RootFolder=%2Fsites%2FSC6875%2FNovartisDCTMFactory%2FTraining%20Material%20and%20Recordings%2FDocumentation%20and%20User%20Guides&amp;FolderCTID=0x012000ABCEB548C4944A4F8E5048577101262A&amp;View={1D1F608C-2EC6-4E2D-9BE4-5DD31EB941A6}&amp;InitialTabId=Ribbon%2EDocument&amp;VisibilityContext=WSSTabPersistence</a:t>
            </a:r>
            <a:r>
              <a:rPr lang="en-US" sz="1400" dirty="0">
                <a:latin typeface="Calibri" panose="020F0502020204030204" pitchFamily="34" charset="0"/>
                <a:ea typeface="Calibri" panose="020F0502020204030204" pitchFamily="34" charset="0"/>
              </a:rPr>
              <a:t> </a:t>
            </a:r>
          </a:p>
          <a:p>
            <a:endParaRPr lang="en-US" sz="1400" dirty="0">
              <a:latin typeface="Calibri" panose="020F0502020204030204" pitchFamily="34" charset="0"/>
              <a:ea typeface="Calibri" panose="020F0502020204030204" pitchFamily="34" charset="0"/>
            </a:endParaRPr>
          </a:p>
          <a:p>
            <a:r>
              <a:rPr lang="en-US" sz="1400" dirty="0">
                <a:latin typeface="Calibri" panose="020F0502020204030204" pitchFamily="34" charset="0"/>
                <a:ea typeface="Calibri" panose="020F0502020204030204" pitchFamily="34" charset="0"/>
              </a:rPr>
              <a:t>D2 Training</a:t>
            </a:r>
          </a:p>
          <a:p>
            <a:endParaRPr lang="en-US" sz="1400" dirty="0">
              <a:latin typeface="Calibri" panose="020F0502020204030204" pitchFamily="34" charset="0"/>
              <a:ea typeface="Calibri" panose="020F0502020204030204" pitchFamily="34" charset="0"/>
            </a:endParaRPr>
          </a:p>
          <a:p>
            <a:r>
              <a:rPr lang="en-US" sz="1400" u="sng" dirty="0">
                <a:hlinkClick r:id="rId4"/>
              </a:rPr>
              <a:t>https://ch1hub.cognizant.com/sites/SC6875/NovartisDCTMFactory/Training%20Material%20and%20Recordings/Forms/AllItems.aspx?RootFolder=%2Fsites%2FSC6875%2FNovartisDCTMFactory%2FTraining%20Material%20and%20Recordings%2FD2%20Recordings&amp;FolderCTID=0x012000ABCEB548C4944A4F8E5048577101262A&amp;View=%7b1D1F608C-2EC6-4E2D-9BE4-5DD31EB941A6%7d&amp;InitialTabId=Ribbon%2EDocument&amp;VisibilityContext=WSSTabPersistence</a:t>
            </a:r>
            <a:r>
              <a:rPr lang="en-US" sz="1400" dirty="0"/>
              <a:t> </a:t>
            </a:r>
          </a:p>
        </p:txBody>
      </p:sp>
    </p:spTree>
    <p:extLst>
      <p:ext uri="{BB962C8B-B14F-4D97-AF65-F5344CB8AC3E}">
        <p14:creationId xmlns:p14="http://schemas.microsoft.com/office/powerpoint/2010/main" val="743752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Overview</a:t>
            </a:r>
          </a:p>
        </p:txBody>
      </p:sp>
      <p:sp>
        <p:nvSpPr>
          <p:cNvPr id="5" name="Content Placeholder 4"/>
          <p:cNvSpPr>
            <a:spLocks noGrp="1"/>
          </p:cNvSpPr>
          <p:nvPr>
            <p:ph idx="1"/>
          </p:nvPr>
        </p:nvSpPr>
        <p:spPr/>
        <p:txBody>
          <a:bodyPr/>
          <a:lstStyle/>
          <a:p>
            <a:r>
              <a:rPr lang="en-US" b="1" dirty="0">
                <a:latin typeface="Calibri" panose="020F0502020204030204" pitchFamily="34" charset="0"/>
                <a:cs typeface="Calibri" panose="020F0502020204030204" pitchFamily="34" charset="0"/>
              </a:rPr>
              <a:t>Documentum D2</a:t>
            </a:r>
            <a:r>
              <a:rPr lang="en-US" dirty="0">
                <a:latin typeface="Calibri" panose="020F0502020204030204" pitchFamily="34" charset="0"/>
                <a:cs typeface="Calibri" panose="020F0502020204030204" pitchFamily="34" charset="0"/>
              </a:rPr>
              <a:t> is a web-based application that enables users to store, retrieve, and manage documents in a Documentum repository. It is highly customizable through a configuration application that does not require programming knowledge. Documentum D2 consists of the following components: </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Documentum D2 Configuration (D2-Config): </a:t>
            </a:r>
            <a:r>
              <a:rPr lang="en-US" dirty="0">
                <a:latin typeface="Calibri" panose="020F0502020204030204" pitchFamily="34" charset="0"/>
                <a:cs typeface="Calibri" panose="020F0502020204030204" pitchFamily="34" charset="0"/>
              </a:rPr>
              <a:t>The configuration application that enables you to configure settings for security, workflows, document classification, and the client user interface.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Documentum D2 Client (D2 Client): </a:t>
            </a:r>
            <a:r>
              <a:rPr lang="en-US" dirty="0">
                <a:latin typeface="Calibri" panose="020F0502020204030204" pitchFamily="34" charset="0"/>
                <a:cs typeface="Calibri" panose="020F0502020204030204" pitchFamily="34" charset="0"/>
              </a:rPr>
              <a:t>The main application that is used to interact with documents in the repository. AdditionalDocumentumD2componentsthatareusedinDocumentumforeTMFare: </a:t>
            </a:r>
          </a:p>
          <a:p>
            <a:r>
              <a:rPr lang="en-US" dirty="0">
                <a:latin typeface="Calibri" panose="020F0502020204030204" pitchFamily="34" charset="0"/>
                <a:cs typeface="Calibri" panose="020F0502020204030204" pitchFamily="34" charset="0"/>
              </a:rPr>
              <a:t> Documentum </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D2 Office Integration (O2): </a:t>
            </a:r>
            <a:r>
              <a:rPr lang="en-US" dirty="0">
                <a:latin typeface="Calibri" panose="020F0502020204030204" pitchFamily="34" charset="0"/>
                <a:cs typeface="Calibri" panose="020F0502020204030204" pitchFamily="34" charset="0"/>
              </a:rPr>
              <a:t>Microsoft Office and Outlook properties synchronization for documents and email. </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Documentum D2 PDF Integration (C2): </a:t>
            </a:r>
            <a:r>
              <a:rPr lang="en-US" dirty="0">
                <a:latin typeface="Calibri" panose="020F0502020204030204" pitchFamily="34" charset="0"/>
                <a:cs typeface="Calibri" panose="020F0502020204030204" pitchFamily="34" charset="0"/>
              </a:rPr>
              <a:t>PDF file control for watermarking and controlled printing.</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Documentum D2 Recycle bin integration (D2-Bin): </a:t>
            </a:r>
            <a:r>
              <a:rPr lang="en-US" dirty="0">
                <a:latin typeface="Calibri" panose="020F0502020204030204" pitchFamily="34" charset="0"/>
                <a:cs typeface="Calibri" panose="020F0502020204030204" pitchFamily="34" charset="0"/>
              </a:rPr>
              <a:t>Recycle bin control for restoring deleted documents</a:t>
            </a:r>
          </a:p>
        </p:txBody>
      </p:sp>
      <p:sp>
        <p:nvSpPr>
          <p:cNvPr id="6" name="Content Placeholder 5"/>
          <p:cNvSpPr>
            <a:spLocks noGrp="1"/>
          </p:cNvSpPr>
          <p:nvPr>
            <p:ph idx="13"/>
          </p:nvPr>
        </p:nvSpPr>
        <p:spPr/>
        <p:txBody>
          <a:bodyPr/>
          <a:lstStyle/>
          <a:p>
            <a:r>
              <a:rPr lang="en-US" i="1" dirty="0"/>
              <a:t>Click </a:t>
            </a:r>
            <a:r>
              <a:rPr lang="en-US" b="1" i="1" dirty="0"/>
              <a:t>Play</a:t>
            </a:r>
            <a:r>
              <a:rPr lang="en-US" i="1" dirty="0"/>
              <a:t> to continue.</a:t>
            </a:r>
          </a:p>
        </p:txBody>
      </p:sp>
    </p:spTree>
    <p:extLst>
      <p:ext uri="{BB962C8B-B14F-4D97-AF65-F5344CB8AC3E}">
        <p14:creationId xmlns:p14="http://schemas.microsoft.com/office/powerpoint/2010/main" val="3532031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p:cNvSpPr>
            <a:spLocks noGrp="1"/>
          </p:cNvSpPr>
          <p:nvPr>
            <p:ph type="subTitle" idx="1"/>
          </p:nvPr>
        </p:nvSpPr>
        <p:spPr/>
        <p:txBody>
          <a:bodyPr/>
          <a:lstStyle/>
          <a:p>
            <a:r>
              <a:rPr lang="en-US" i="1" dirty="0"/>
              <a:t>Click the browser close button to exit the course.</a:t>
            </a:r>
          </a:p>
        </p:txBody>
      </p:sp>
      <p:sp>
        <p:nvSpPr>
          <p:cNvPr id="9" name="Rectangle 8"/>
          <p:cNvSpPr/>
          <p:nvPr/>
        </p:nvSpPr>
        <p:spPr>
          <a:xfrm>
            <a:off x="12827000"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0" name="Rectangle 9"/>
          <p:cNvSpPr/>
          <p:nvPr/>
        </p:nvSpPr>
        <p:spPr>
          <a:xfrm>
            <a:off x="-1733108"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This is the Thank You slide. </a:t>
            </a:r>
          </a:p>
        </p:txBody>
      </p:sp>
      <p:sp>
        <p:nvSpPr>
          <p:cNvPr id="2" name="Content Placeholder 1"/>
          <p:cNvSpPr>
            <a:spLocks noGrp="1"/>
          </p:cNvSpPr>
          <p:nvPr>
            <p:ph idx="16"/>
          </p:nvPr>
        </p:nvSpPr>
        <p:spPr/>
        <p:txBody>
          <a:bodyPr/>
          <a:lstStyle/>
          <a:p>
            <a:r>
              <a:rPr lang="en-US" dirty="0"/>
              <a:t>Thank You</a:t>
            </a:r>
          </a:p>
        </p:txBody>
      </p:sp>
    </p:spTree>
    <p:extLst>
      <p:ext uri="{BB962C8B-B14F-4D97-AF65-F5344CB8AC3E}">
        <p14:creationId xmlns:p14="http://schemas.microsoft.com/office/powerpoint/2010/main" val="209396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i="1" dirty="0"/>
              <a:t>Click </a:t>
            </a:r>
            <a:r>
              <a:rPr lang="en-US" b="1" i="1" dirty="0"/>
              <a:t>Play</a:t>
            </a:r>
            <a:r>
              <a:rPr lang="en-US" i="1" dirty="0"/>
              <a:t> to continue.</a:t>
            </a:r>
          </a:p>
        </p:txBody>
      </p:sp>
      <p:sp>
        <p:nvSpPr>
          <p:cNvPr id="25" name="Content Placeholder 6"/>
          <p:cNvSpPr txBox="1">
            <a:spLocks/>
          </p:cNvSpPr>
          <p:nvPr/>
        </p:nvSpPr>
        <p:spPr>
          <a:xfrm>
            <a:off x="2967549" y="2335475"/>
            <a:ext cx="5406001" cy="2131749"/>
          </a:xfrm>
          <a:prstGeom prst="rect">
            <a:avLst/>
          </a:prstGeom>
        </p:spPr>
        <p:txBody>
          <a:bodyPr vert="horz" lIns="0" tIns="0" rIns="0" bIns="0" rtlCol="0">
            <a:normAutofit/>
          </a:bodyPr>
          <a:lstStyle>
            <a:lvl1pPr marL="285750" indent="-28575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200150" indent="-28575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82" name="Title 1"/>
          <p:cNvSpPr txBox="1">
            <a:spLocks/>
          </p:cNvSpPr>
          <p:nvPr/>
        </p:nvSpPr>
        <p:spPr>
          <a:xfrm>
            <a:off x="2040058" y="424618"/>
            <a:ext cx="7315200" cy="1036320"/>
          </a:xfrm>
          <a:prstGeom prst="rect">
            <a:avLst/>
          </a:prstGeom>
        </p:spPr>
        <p:txBody>
          <a:bodyPr vert="horz" lIns="0" tIns="0" rIns="0" bIns="0" rtlCol="0" anchor="ctr">
            <a:normAutofit fontScale="97500"/>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defTabSz="914378">
              <a:defRPr/>
            </a:pPr>
            <a:r>
              <a:rPr lang="en-US">
                <a:solidFill>
                  <a:schemeClr val="tx2"/>
                </a:solidFill>
              </a:rPr>
              <a:t>OpenText DOCUMENTUM FOR LIFE SCIENCES</a:t>
            </a:r>
            <a:br>
              <a:rPr lang="en-US">
                <a:solidFill>
                  <a:schemeClr val="tx2"/>
                </a:solidFill>
              </a:rPr>
            </a:br>
            <a:r>
              <a:rPr lang="en-US" sz="2800">
                <a:solidFill>
                  <a:schemeClr val="tx2"/>
                </a:solidFill>
              </a:rPr>
              <a:t>SOLUTION SUITE</a:t>
            </a:r>
            <a:br>
              <a:rPr lang="en-US" sz="2800">
                <a:solidFill>
                  <a:schemeClr val="tx2"/>
                </a:solidFill>
              </a:rPr>
            </a:br>
            <a:endParaRPr lang="en-US" dirty="0"/>
          </a:p>
        </p:txBody>
      </p:sp>
      <p:sp>
        <p:nvSpPr>
          <p:cNvPr id="83" name="Rectangle 82"/>
          <p:cNvSpPr/>
          <p:nvPr/>
        </p:nvSpPr>
        <p:spPr>
          <a:xfrm>
            <a:off x="2040058" y="1300989"/>
            <a:ext cx="7315201" cy="2979583"/>
          </a:xfrm>
          <a:prstGeom prst="rect">
            <a:avLst/>
          </a:prstGeom>
          <a:solidFill>
            <a:schemeClr val="bg1">
              <a:lumMod val="95000"/>
            </a:schemeClr>
          </a:solid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2040059" y="4990597"/>
            <a:ext cx="7315200" cy="304800"/>
          </a:xfrm>
          <a:prstGeom prst="rect">
            <a:avLst/>
          </a:prstGeom>
          <a:solidFill>
            <a:schemeClr val="tx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DOCUMENTUM D2: </a:t>
            </a:r>
            <a:r>
              <a:rPr lang="en-US" sz="1100" dirty="0">
                <a:solidFill>
                  <a:schemeClr val="bg1"/>
                </a:solidFill>
                <a:latin typeface="+mj-lt"/>
              </a:rPr>
              <a:t>Modern UI and Flexible Business Rules</a:t>
            </a:r>
          </a:p>
        </p:txBody>
      </p:sp>
      <p:sp>
        <p:nvSpPr>
          <p:cNvPr id="85" name="Rectangle 84"/>
          <p:cNvSpPr/>
          <p:nvPr/>
        </p:nvSpPr>
        <p:spPr>
          <a:xfrm>
            <a:off x="2040059" y="5341611"/>
            <a:ext cx="7315200" cy="304800"/>
          </a:xfrm>
          <a:prstGeom prst="rect">
            <a:avLst/>
          </a:prstGeom>
          <a:solidFill>
            <a:schemeClr val="tx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DOCUMENTUM:</a:t>
            </a:r>
            <a:r>
              <a:rPr lang="en-US" sz="1100" dirty="0"/>
              <a:t> Proven Compliant and Scalable Platform</a:t>
            </a:r>
          </a:p>
        </p:txBody>
      </p:sp>
      <p:grpSp>
        <p:nvGrpSpPr>
          <p:cNvPr id="86" name="Group 4"/>
          <p:cNvGrpSpPr/>
          <p:nvPr/>
        </p:nvGrpSpPr>
        <p:grpSpPr>
          <a:xfrm>
            <a:off x="2092113" y="2218238"/>
            <a:ext cx="1545348" cy="1417809"/>
            <a:chOff x="378521" y="1367566"/>
            <a:chExt cx="1959517" cy="1417809"/>
          </a:xfrm>
        </p:grpSpPr>
        <p:sp>
          <p:nvSpPr>
            <p:cNvPr id="87" name="Rectangle 86"/>
            <p:cNvSpPr/>
            <p:nvPr/>
          </p:nvSpPr>
          <p:spPr>
            <a:xfrm>
              <a:off x="378521" y="1673663"/>
              <a:ext cx="1943409" cy="1111712"/>
            </a:xfrm>
            <a:prstGeom prst="rect">
              <a:avLst/>
            </a:prstGeom>
            <a:solidFill>
              <a:srgbClr val="FFD7B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8" name="Rectangle 87"/>
            <p:cNvSpPr/>
            <p:nvPr/>
          </p:nvSpPr>
          <p:spPr>
            <a:xfrm>
              <a:off x="387263" y="1367566"/>
              <a:ext cx="1943409" cy="328308"/>
            </a:xfrm>
            <a:prstGeom prst="rect">
              <a:avLst/>
            </a:prstGeom>
            <a:solidFill>
              <a:srgbClr val="E36F1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ELECTRONIC TRIAL </a:t>
              </a:r>
              <a:br>
                <a:rPr lang="en-US" sz="1100" dirty="0"/>
              </a:br>
              <a:r>
                <a:rPr lang="en-US" sz="1100" dirty="0"/>
                <a:t>MASTER FILE</a:t>
              </a:r>
            </a:p>
          </p:txBody>
        </p:sp>
        <p:grpSp>
          <p:nvGrpSpPr>
            <p:cNvPr id="89" name="Group 1"/>
            <p:cNvGrpSpPr/>
            <p:nvPr/>
          </p:nvGrpSpPr>
          <p:grpSpPr>
            <a:xfrm>
              <a:off x="552444" y="1795141"/>
              <a:ext cx="623306" cy="643215"/>
              <a:chOff x="515957" y="2038327"/>
              <a:chExt cx="707985" cy="730599"/>
            </a:xfrm>
          </p:grpSpPr>
          <p:sp>
            <p:nvSpPr>
              <p:cNvPr id="93" name="Oval 92"/>
              <p:cNvSpPr/>
              <p:nvPr/>
            </p:nvSpPr>
            <p:spPr>
              <a:xfrm>
                <a:off x="515957" y="2038327"/>
                <a:ext cx="707985" cy="730599"/>
              </a:xfrm>
              <a:prstGeom prst="ellipse">
                <a:avLst/>
              </a:prstGeom>
              <a:solidFill>
                <a:srgbClr val="E36F1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94" name="Picture 93" descr="ipad.png"/>
              <p:cNvPicPr>
                <a:picLocks noChangeAspect="1"/>
              </p:cNvPicPr>
              <p:nvPr/>
            </p:nvPicPr>
            <p:blipFill>
              <a:blip r:embed="rId3" cstate="print"/>
              <a:srcRect l="21163" t="54780" r="58372" b="12972"/>
              <a:stretch>
                <a:fillRect/>
              </a:stretch>
            </p:blipFill>
            <p:spPr>
              <a:xfrm>
                <a:off x="540715" y="2064023"/>
                <a:ext cx="672756" cy="615353"/>
              </a:xfrm>
              <a:prstGeom prst="rect">
                <a:avLst/>
              </a:prstGeom>
            </p:spPr>
          </p:pic>
        </p:grpSp>
        <p:sp>
          <p:nvSpPr>
            <p:cNvPr id="90" name="TextBox 89"/>
            <p:cNvSpPr txBox="1"/>
            <p:nvPr/>
          </p:nvSpPr>
          <p:spPr>
            <a:xfrm>
              <a:off x="1301594" y="1914697"/>
              <a:ext cx="1036444" cy="138499"/>
            </a:xfrm>
            <a:prstGeom prst="rect">
              <a:avLst/>
            </a:prstGeom>
            <a:noFill/>
          </p:spPr>
          <p:txBody>
            <a:bodyPr wrap="square" lIns="0" tIns="0" rIns="0" bIns="0" rtlCol="0">
              <a:spAutoFit/>
            </a:bodyPr>
            <a:lstStyle/>
            <a:p>
              <a:r>
                <a:rPr lang="en-US" sz="900" dirty="0"/>
                <a:t>Trial Master File</a:t>
              </a:r>
            </a:p>
          </p:txBody>
        </p:sp>
        <p:sp>
          <p:nvSpPr>
            <p:cNvPr id="91" name="TextBox 90"/>
            <p:cNvSpPr txBox="1"/>
            <p:nvPr/>
          </p:nvSpPr>
          <p:spPr>
            <a:xfrm>
              <a:off x="1297968" y="2107234"/>
              <a:ext cx="757546" cy="138499"/>
            </a:xfrm>
            <a:prstGeom prst="rect">
              <a:avLst/>
            </a:prstGeom>
            <a:noFill/>
          </p:spPr>
          <p:txBody>
            <a:bodyPr wrap="square" lIns="0" tIns="0" rIns="0" bIns="0" rtlCol="0">
              <a:spAutoFit/>
            </a:bodyPr>
            <a:lstStyle/>
            <a:p>
              <a:r>
                <a:rPr lang="en-US" sz="900" dirty="0"/>
                <a:t>Clinical*</a:t>
              </a:r>
            </a:p>
          </p:txBody>
        </p:sp>
        <p:cxnSp>
          <p:nvCxnSpPr>
            <p:cNvPr id="92" name="Straight Connector 91"/>
            <p:cNvCxnSpPr/>
            <p:nvPr/>
          </p:nvCxnSpPr>
          <p:spPr>
            <a:xfrm>
              <a:off x="1403299" y="2565735"/>
              <a:ext cx="934739" cy="704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5" name="Group 10"/>
          <p:cNvGrpSpPr/>
          <p:nvPr/>
        </p:nvGrpSpPr>
        <p:grpSpPr>
          <a:xfrm>
            <a:off x="3638546" y="2213876"/>
            <a:ext cx="2062791" cy="1460171"/>
            <a:chOff x="2409644" y="1343487"/>
            <a:chExt cx="2467866" cy="1460171"/>
          </a:xfrm>
        </p:grpSpPr>
        <p:sp>
          <p:nvSpPr>
            <p:cNvPr id="96" name="Rectangle 95"/>
            <p:cNvSpPr/>
            <p:nvPr/>
          </p:nvSpPr>
          <p:spPr>
            <a:xfrm>
              <a:off x="2416243" y="1343487"/>
              <a:ext cx="1988346" cy="32830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RESEARCH &amp; DEVELOPMENT</a:t>
              </a:r>
            </a:p>
          </p:txBody>
        </p:sp>
        <p:grpSp>
          <p:nvGrpSpPr>
            <p:cNvPr id="97" name="Group 9"/>
            <p:cNvGrpSpPr/>
            <p:nvPr/>
          </p:nvGrpSpPr>
          <p:grpSpPr>
            <a:xfrm>
              <a:off x="2409644" y="1653946"/>
              <a:ext cx="2467866" cy="1149712"/>
              <a:chOff x="2409644" y="1653946"/>
              <a:chExt cx="2467866" cy="1149712"/>
            </a:xfrm>
          </p:grpSpPr>
          <p:sp>
            <p:nvSpPr>
              <p:cNvPr id="98" name="Rectangle 97"/>
              <p:cNvSpPr/>
              <p:nvPr/>
            </p:nvSpPr>
            <p:spPr>
              <a:xfrm>
                <a:off x="2409644" y="1653946"/>
                <a:ext cx="1988346" cy="1111712"/>
              </a:xfrm>
              <a:prstGeom prst="rect">
                <a:avLst/>
              </a:prstGeom>
              <a:solidFill>
                <a:srgbClr val="A4DE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99" name="Group 2"/>
              <p:cNvGrpSpPr/>
              <p:nvPr/>
            </p:nvGrpSpPr>
            <p:grpSpPr>
              <a:xfrm>
                <a:off x="2572688" y="1692859"/>
                <a:ext cx="623306" cy="653814"/>
                <a:chOff x="3216127" y="2035684"/>
                <a:chExt cx="707986" cy="742638"/>
              </a:xfrm>
            </p:grpSpPr>
            <p:sp>
              <p:nvSpPr>
                <p:cNvPr id="108" name="Oval 107"/>
                <p:cNvSpPr/>
                <p:nvPr/>
              </p:nvSpPr>
              <p:spPr>
                <a:xfrm>
                  <a:off x="3216127" y="2035684"/>
                  <a:ext cx="707986" cy="730599"/>
                </a:xfrm>
                <a:prstGeom prst="ellipse">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09" name="Picture 2" descr="W:\Inprogress\EMC MASTER\15586-EMC Momentum Keynote PPTs\powerpoint\artwork\raster\jpgs\Verticals.png"/>
                <p:cNvPicPr>
                  <a:picLocks noChangeAspect="1" noChangeArrowheads="1"/>
                </p:cNvPicPr>
                <p:nvPr/>
              </p:nvPicPr>
              <p:blipFill rotWithShape="1">
                <a:blip r:embed="rId4" cstate="print"/>
                <a:srcRect l="23191" t="22615" r="62331" b="26679"/>
                <a:stretch/>
              </p:blipFill>
              <p:spPr bwMode="auto">
                <a:xfrm>
                  <a:off x="3404988" y="2082071"/>
                  <a:ext cx="342477" cy="696251"/>
                </a:xfrm>
                <a:prstGeom prst="rect">
                  <a:avLst/>
                </a:prstGeom>
                <a:noFill/>
              </p:spPr>
            </p:pic>
          </p:grpSp>
          <p:sp>
            <p:nvSpPr>
              <p:cNvPr id="100" name="TextBox 99"/>
              <p:cNvSpPr txBox="1"/>
              <p:nvPr/>
            </p:nvSpPr>
            <p:spPr>
              <a:xfrm>
                <a:off x="3352313" y="2161793"/>
                <a:ext cx="1507720" cy="138499"/>
              </a:xfrm>
              <a:prstGeom prst="rect">
                <a:avLst/>
              </a:prstGeom>
              <a:noFill/>
            </p:spPr>
            <p:txBody>
              <a:bodyPr wrap="square" lIns="0" tIns="0" rIns="0" bIns="0" rtlCol="0">
                <a:spAutoFit/>
              </a:bodyPr>
              <a:lstStyle/>
              <a:p>
                <a:r>
                  <a:rPr lang="en-US" sz="900" dirty="0"/>
                  <a:t>Quality**</a:t>
                </a:r>
              </a:p>
            </p:txBody>
          </p:sp>
          <p:sp>
            <p:nvSpPr>
              <p:cNvPr id="101" name="TextBox 100"/>
              <p:cNvSpPr txBox="1"/>
              <p:nvPr/>
            </p:nvSpPr>
            <p:spPr>
              <a:xfrm>
                <a:off x="3358577" y="1977080"/>
                <a:ext cx="391133" cy="138499"/>
              </a:xfrm>
              <a:prstGeom prst="rect">
                <a:avLst/>
              </a:prstGeom>
              <a:noFill/>
            </p:spPr>
            <p:txBody>
              <a:bodyPr wrap="none" lIns="0" tIns="0" rIns="0" bIns="0" rtlCol="0">
                <a:spAutoFit/>
              </a:bodyPr>
              <a:lstStyle/>
              <a:p>
                <a:r>
                  <a:rPr lang="en-US" sz="900" dirty="0"/>
                  <a:t>Clinical*</a:t>
                </a:r>
              </a:p>
            </p:txBody>
          </p:sp>
          <p:sp>
            <p:nvSpPr>
              <p:cNvPr id="102" name="TextBox 101"/>
              <p:cNvSpPr txBox="1"/>
              <p:nvPr/>
            </p:nvSpPr>
            <p:spPr>
              <a:xfrm>
                <a:off x="3369790" y="2335450"/>
                <a:ext cx="1507720" cy="138499"/>
              </a:xfrm>
              <a:prstGeom prst="rect">
                <a:avLst/>
              </a:prstGeom>
              <a:noFill/>
            </p:spPr>
            <p:txBody>
              <a:bodyPr wrap="square" lIns="0" tIns="0" rIns="0" bIns="0" rtlCol="0">
                <a:spAutoFit/>
              </a:bodyPr>
              <a:lstStyle/>
              <a:p>
                <a:r>
                  <a:rPr lang="en-US" sz="900" dirty="0"/>
                  <a:t>Regulatory</a:t>
                </a:r>
              </a:p>
            </p:txBody>
          </p:sp>
          <p:sp>
            <p:nvSpPr>
              <p:cNvPr id="103" name="TextBox 102"/>
              <p:cNvSpPr txBox="1"/>
              <p:nvPr/>
            </p:nvSpPr>
            <p:spPr>
              <a:xfrm>
                <a:off x="3369790" y="1792033"/>
                <a:ext cx="516167" cy="138499"/>
              </a:xfrm>
              <a:prstGeom prst="rect">
                <a:avLst/>
              </a:prstGeom>
              <a:noFill/>
            </p:spPr>
            <p:txBody>
              <a:bodyPr wrap="none" lIns="0" tIns="0" rIns="0" bIns="0" rtlCol="0">
                <a:spAutoFit/>
              </a:bodyPr>
              <a:lstStyle/>
              <a:p>
                <a:r>
                  <a:rPr lang="en-US" sz="900" dirty="0"/>
                  <a:t>Nonclinical</a:t>
                </a:r>
              </a:p>
            </p:txBody>
          </p:sp>
          <p:grpSp>
            <p:nvGrpSpPr>
              <p:cNvPr id="104" name="Group 5"/>
              <p:cNvGrpSpPr/>
              <p:nvPr/>
            </p:nvGrpSpPr>
            <p:grpSpPr>
              <a:xfrm>
                <a:off x="3471075" y="2300628"/>
                <a:ext cx="994747" cy="503030"/>
                <a:chOff x="3504715" y="2074600"/>
                <a:chExt cx="1282928" cy="503030"/>
              </a:xfrm>
            </p:grpSpPr>
            <p:cxnSp>
              <p:nvCxnSpPr>
                <p:cNvPr id="105" name="Straight Connector 104"/>
                <p:cNvCxnSpPr/>
                <p:nvPr/>
              </p:nvCxnSpPr>
              <p:spPr>
                <a:xfrm>
                  <a:off x="3504715" y="2326115"/>
                  <a:ext cx="126389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504715" y="2577630"/>
                  <a:ext cx="124707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504715" y="2074600"/>
                  <a:ext cx="1282928"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110" name="TextBox 109"/>
          <p:cNvSpPr txBox="1"/>
          <p:nvPr/>
        </p:nvSpPr>
        <p:spPr>
          <a:xfrm>
            <a:off x="4484367" y="1899121"/>
            <a:ext cx="2471839" cy="307777"/>
          </a:xfrm>
          <a:prstGeom prst="rect">
            <a:avLst/>
          </a:prstGeom>
          <a:noFill/>
        </p:spPr>
        <p:txBody>
          <a:bodyPr wrap="square" rtlCol="0">
            <a:spAutoFit/>
          </a:bodyPr>
          <a:lstStyle/>
          <a:p>
            <a:pPr algn="ctr"/>
            <a:r>
              <a:rPr lang="en-US" sz="1400" dirty="0">
                <a:solidFill>
                  <a:schemeClr val="tx2"/>
                </a:solidFill>
              </a:rPr>
              <a:t>REGULATORY</a:t>
            </a:r>
          </a:p>
        </p:txBody>
      </p:sp>
      <p:sp>
        <p:nvSpPr>
          <p:cNvPr id="111" name="Rectangle 110"/>
          <p:cNvSpPr/>
          <p:nvPr/>
        </p:nvSpPr>
        <p:spPr>
          <a:xfrm>
            <a:off x="2042735" y="3897890"/>
            <a:ext cx="7312523" cy="304800"/>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DIA EDM and TMF Reference Model Taxonomies  (Life Sciences Foundation)</a:t>
            </a:r>
            <a:endParaRPr lang="en-US" sz="1100" dirty="0">
              <a:solidFill>
                <a:schemeClr val="bg1"/>
              </a:solidFill>
              <a:latin typeface="+mj-lt"/>
            </a:endParaRPr>
          </a:p>
        </p:txBody>
      </p:sp>
      <p:cxnSp>
        <p:nvCxnSpPr>
          <p:cNvPr id="112" name="Straight Connector 111"/>
          <p:cNvCxnSpPr/>
          <p:nvPr/>
        </p:nvCxnSpPr>
        <p:spPr>
          <a:xfrm>
            <a:off x="2040058" y="5646411"/>
            <a:ext cx="7315200"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3" name="Group 12"/>
          <p:cNvGrpSpPr/>
          <p:nvPr/>
        </p:nvGrpSpPr>
        <p:grpSpPr>
          <a:xfrm>
            <a:off x="7244350" y="2213058"/>
            <a:ext cx="2048255" cy="1422989"/>
            <a:chOff x="6735923" y="1639150"/>
            <a:chExt cx="1946292" cy="1466711"/>
          </a:xfrm>
        </p:grpSpPr>
        <p:sp>
          <p:nvSpPr>
            <p:cNvPr id="114" name="Rectangle 113"/>
            <p:cNvSpPr/>
            <p:nvPr/>
          </p:nvSpPr>
          <p:spPr>
            <a:xfrm>
              <a:off x="6735923" y="1994149"/>
              <a:ext cx="1943410" cy="1111712"/>
            </a:xfrm>
            <a:prstGeom prst="rect">
              <a:avLst/>
            </a:prstGeom>
            <a:solidFill>
              <a:srgbClr val="B9FEB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5" name="Rectangle 114"/>
            <p:cNvSpPr/>
            <p:nvPr/>
          </p:nvSpPr>
          <p:spPr>
            <a:xfrm>
              <a:off x="6738805" y="1639150"/>
              <a:ext cx="1943410" cy="32830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QUALITY &amp; MANUFACTURING</a:t>
              </a:r>
            </a:p>
          </p:txBody>
        </p:sp>
        <p:grpSp>
          <p:nvGrpSpPr>
            <p:cNvPr id="116" name="Group 3"/>
            <p:cNvGrpSpPr/>
            <p:nvPr/>
          </p:nvGrpSpPr>
          <p:grpSpPr>
            <a:xfrm>
              <a:off x="6756108" y="2236326"/>
              <a:ext cx="653587" cy="643215"/>
              <a:chOff x="6083296" y="2537698"/>
              <a:chExt cx="742380" cy="730599"/>
            </a:xfrm>
          </p:grpSpPr>
          <p:sp>
            <p:nvSpPr>
              <p:cNvPr id="124" name="Oval 123"/>
              <p:cNvSpPr/>
              <p:nvPr/>
            </p:nvSpPr>
            <p:spPr>
              <a:xfrm>
                <a:off x="6110690" y="2537698"/>
                <a:ext cx="707986" cy="730599"/>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125" name="Picture 124" descr="Use-Cases-gears.png"/>
              <p:cNvPicPr>
                <a:picLocks noChangeAspect="1"/>
              </p:cNvPicPr>
              <p:nvPr/>
            </p:nvPicPr>
            <p:blipFill>
              <a:blip r:embed="rId5" cstate="print"/>
              <a:srcRect l="4419" t="59949" r="75814" b="14418"/>
              <a:stretch>
                <a:fillRect/>
              </a:stretch>
            </p:blipFill>
            <p:spPr>
              <a:xfrm>
                <a:off x="6083296" y="2596752"/>
                <a:ext cx="742380" cy="558795"/>
              </a:xfrm>
              <a:prstGeom prst="rect">
                <a:avLst/>
              </a:prstGeom>
            </p:spPr>
          </p:pic>
        </p:grpSp>
        <p:sp>
          <p:nvSpPr>
            <p:cNvPr id="117" name="TextBox 116"/>
            <p:cNvSpPr txBox="1"/>
            <p:nvPr/>
          </p:nvSpPr>
          <p:spPr>
            <a:xfrm>
              <a:off x="7497294" y="2350027"/>
              <a:ext cx="1030465" cy="138499"/>
            </a:xfrm>
            <a:prstGeom prst="rect">
              <a:avLst/>
            </a:prstGeom>
            <a:noFill/>
          </p:spPr>
          <p:txBody>
            <a:bodyPr wrap="square" lIns="0" tIns="0" rIns="0" bIns="0" rtlCol="0">
              <a:spAutoFit/>
            </a:bodyPr>
            <a:lstStyle/>
            <a:p>
              <a:r>
                <a:rPr lang="en-US" sz="900" dirty="0"/>
                <a:t>Manufacturing</a:t>
              </a:r>
            </a:p>
          </p:txBody>
        </p:sp>
        <p:sp>
          <p:nvSpPr>
            <p:cNvPr id="118" name="TextBox 117"/>
            <p:cNvSpPr txBox="1"/>
            <p:nvPr/>
          </p:nvSpPr>
          <p:spPr>
            <a:xfrm>
              <a:off x="7497294" y="2067256"/>
              <a:ext cx="509755" cy="138499"/>
            </a:xfrm>
            <a:prstGeom prst="rect">
              <a:avLst/>
            </a:prstGeom>
            <a:noFill/>
          </p:spPr>
          <p:txBody>
            <a:bodyPr wrap="none" lIns="0" tIns="0" rIns="0" bIns="0" rtlCol="0">
              <a:spAutoFit/>
            </a:bodyPr>
            <a:lstStyle/>
            <a:p>
              <a:r>
                <a:rPr lang="en-US" sz="900" dirty="0"/>
                <a:t>Procedural</a:t>
              </a:r>
            </a:p>
          </p:txBody>
        </p:sp>
        <p:sp>
          <p:nvSpPr>
            <p:cNvPr id="119" name="TextBox 118"/>
            <p:cNvSpPr txBox="1"/>
            <p:nvPr/>
          </p:nvSpPr>
          <p:spPr>
            <a:xfrm>
              <a:off x="7497294" y="2632798"/>
              <a:ext cx="1013644" cy="138499"/>
            </a:xfrm>
            <a:prstGeom prst="rect">
              <a:avLst/>
            </a:prstGeom>
            <a:noFill/>
          </p:spPr>
          <p:txBody>
            <a:bodyPr wrap="square" lIns="0" tIns="0" rIns="0" bIns="0" rtlCol="0">
              <a:spAutoFit/>
            </a:bodyPr>
            <a:lstStyle/>
            <a:p>
              <a:r>
                <a:rPr lang="en-US" sz="900" dirty="0"/>
                <a:t>Quality**</a:t>
              </a:r>
            </a:p>
          </p:txBody>
        </p:sp>
        <p:cxnSp>
          <p:nvCxnSpPr>
            <p:cNvPr id="120" name="Straight Connector 119"/>
            <p:cNvCxnSpPr/>
            <p:nvPr/>
          </p:nvCxnSpPr>
          <p:spPr>
            <a:xfrm>
              <a:off x="7497294" y="2277891"/>
              <a:ext cx="101364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497294" y="2560662"/>
              <a:ext cx="101364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7497294" y="2915571"/>
              <a:ext cx="1013644" cy="138499"/>
            </a:xfrm>
            <a:prstGeom prst="rect">
              <a:avLst/>
            </a:prstGeom>
            <a:noFill/>
          </p:spPr>
          <p:txBody>
            <a:bodyPr wrap="square" lIns="0" tIns="0" rIns="0" bIns="0" rtlCol="0">
              <a:spAutoFit/>
            </a:bodyPr>
            <a:lstStyle/>
            <a:p>
              <a:r>
                <a:rPr lang="en-US" sz="900" dirty="0"/>
                <a:t>Change</a:t>
              </a:r>
              <a:r>
                <a:rPr lang="en-US" sz="900" dirty="0">
                  <a:solidFill>
                    <a:schemeClr val="bg2"/>
                  </a:solidFill>
                </a:rPr>
                <a:t> </a:t>
              </a:r>
              <a:r>
                <a:rPr lang="en-US" sz="900" dirty="0"/>
                <a:t>Request</a:t>
              </a:r>
            </a:p>
          </p:txBody>
        </p:sp>
        <p:cxnSp>
          <p:nvCxnSpPr>
            <p:cNvPr id="123" name="Straight Connector 122"/>
            <p:cNvCxnSpPr/>
            <p:nvPr/>
          </p:nvCxnSpPr>
          <p:spPr>
            <a:xfrm>
              <a:off x="7497294" y="2843433"/>
              <a:ext cx="101364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6" name="TextBox 125"/>
          <p:cNvSpPr txBox="1"/>
          <p:nvPr/>
        </p:nvSpPr>
        <p:spPr>
          <a:xfrm>
            <a:off x="3399873" y="5762963"/>
            <a:ext cx="5181600" cy="461665"/>
          </a:xfrm>
          <a:prstGeom prst="rect">
            <a:avLst/>
          </a:prstGeom>
          <a:noFill/>
        </p:spPr>
        <p:txBody>
          <a:bodyPr wrap="square" rtlCol="0">
            <a:spAutoFit/>
          </a:bodyPr>
          <a:lstStyle/>
          <a:p>
            <a:pPr algn="r"/>
            <a:r>
              <a:rPr lang="en-US" sz="800" b="1" i="1" dirty="0">
                <a:latin typeface="Verdana"/>
              </a:rPr>
              <a:t>* Clinical documents can be stored in either the eTMF or R&amp;D Module</a:t>
            </a:r>
          </a:p>
          <a:p>
            <a:pPr algn="r"/>
            <a:r>
              <a:rPr lang="en-US" sz="800" b="1" i="1" dirty="0">
                <a:latin typeface="Verdana"/>
              </a:rPr>
              <a:t>** Quality documents can be stored in either the Quality or R&amp;D Module</a:t>
            </a:r>
            <a:endParaRPr lang="en-US" sz="800" i="1" dirty="0">
              <a:latin typeface="Verdana"/>
            </a:endParaRPr>
          </a:p>
          <a:p>
            <a:pPr algn="r"/>
            <a:endParaRPr lang="en-US" sz="800" i="1" dirty="0">
              <a:latin typeface="Verdana"/>
            </a:endParaRPr>
          </a:p>
        </p:txBody>
      </p:sp>
      <p:grpSp>
        <p:nvGrpSpPr>
          <p:cNvPr id="127" name="Group 126"/>
          <p:cNvGrpSpPr/>
          <p:nvPr/>
        </p:nvGrpSpPr>
        <p:grpSpPr>
          <a:xfrm>
            <a:off x="5291229" y="2216423"/>
            <a:ext cx="1935002" cy="1419624"/>
            <a:chOff x="4671776" y="1469457"/>
            <a:chExt cx="1991227" cy="1471966"/>
          </a:xfrm>
        </p:grpSpPr>
        <p:sp>
          <p:nvSpPr>
            <p:cNvPr id="128" name="Oval 127"/>
            <p:cNvSpPr/>
            <p:nvPr/>
          </p:nvSpPr>
          <p:spPr>
            <a:xfrm>
              <a:off x="4768857" y="2058832"/>
              <a:ext cx="623306" cy="643215"/>
            </a:xfrm>
            <a:prstGeom prst="ellipse">
              <a:avLst/>
            </a:prstGeom>
            <a:solidFill>
              <a:srgbClr val="679B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29" name="Group 128"/>
            <p:cNvGrpSpPr/>
            <p:nvPr/>
          </p:nvGrpSpPr>
          <p:grpSpPr>
            <a:xfrm>
              <a:off x="4671776" y="1469457"/>
              <a:ext cx="1991227" cy="1471966"/>
              <a:chOff x="4681970" y="1640147"/>
              <a:chExt cx="1991227" cy="1471966"/>
            </a:xfrm>
          </p:grpSpPr>
          <p:sp>
            <p:nvSpPr>
              <p:cNvPr id="130" name="Rectangle 129"/>
              <p:cNvSpPr/>
              <p:nvPr/>
            </p:nvSpPr>
            <p:spPr>
              <a:xfrm>
                <a:off x="4681970" y="2000401"/>
                <a:ext cx="1988346" cy="1111712"/>
              </a:xfrm>
              <a:prstGeom prst="rect">
                <a:avLst/>
              </a:prstGeom>
              <a:solidFill>
                <a:srgbClr val="679BFF">
                  <a:alpha val="43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31" name="Rectangle 130"/>
              <p:cNvSpPr/>
              <p:nvPr/>
            </p:nvSpPr>
            <p:spPr>
              <a:xfrm>
                <a:off x="4684851" y="1640147"/>
                <a:ext cx="1988346" cy="328308"/>
              </a:xfrm>
              <a:prstGeom prst="rect">
                <a:avLst/>
              </a:prstGeom>
              <a:solidFill>
                <a:srgbClr val="679B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SUBMISSION </a:t>
                </a:r>
                <a:br>
                  <a:rPr lang="en-US" sz="1100" dirty="0"/>
                </a:br>
                <a:r>
                  <a:rPr lang="en-US" sz="1100" dirty="0"/>
                  <a:t>STORE &amp; VIEW</a:t>
                </a:r>
              </a:p>
            </p:txBody>
          </p:sp>
          <p:sp>
            <p:nvSpPr>
              <p:cNvPr id="132" name="TextBox 131"/>
              <p:cNvSpPr txBox="1"/>
              <p:nvPr/>
            </p:nvSpPr>
            <p:spPr>
              <a:xfrm>
                <a:off x="5524179" y="2593649"/>
                <a:ext cx="1052605" cy="276999"/>
              </a:xfrm>
              <a:prstGeom prst="rect">
                <a:avLst/>
              </a:prstGeom>
              <a:noFill/>
            </p:spPr>
            <p:txBody>
              <a:bodyPr wrap="square" lIns="0" tIns="0" rIns="0" bIns="0" rtlCol="0">
                <a:spAutoFit/>
              </a:bodyPr>
              <a:lstStyle/>
              <a:p>
                <a:r>
                  <a:rPr lang="en-US" sz="900" dirty="0"/>
                  <a:t>Regulatory</a:t>
                </a:r>
                <a:r>
                  <a:rPr lang="en-US" sz="900" dirty="0">
                    <a:solidFill>
                      <a:schemeClr val="bg2"/>
                    </a:solidFill>
                  </a:rPr>
                  <a:t> </a:t>
                </a:r>
                <a:r>
                  <a:rPr lang="en-US" sz="900" dirty="0"/>
                  <a:t>Correspondence</a:t>
                </a:r>
              </a:p>
            </p:txBody>
          </p:sp>
          <p:sp>
            <p:nvSpPr>
              <p:cNvPr id="133" name="TextBox 132"/>
              <p:cNvSpPr txBox="1"/>
              <p:nvPr/>
            </p:nvSpPr>
            <p:spPr>
              <a:xfrm>
                <a:off x="5524179" y="2157086"/>
                <a:ext cx="1052605" cy="276999"/>
              </a:xfrm>
              <a:prstGeom prst="rect">
                <a:avLst/>
              </a:prstGeom>
              <a:noFill/>
            </p:spPr>
            <p:txBody>
              <a:bodyPr wrap="square" lIns="0" tIns="0" rIns="0" bIns="0" rtlCol="0">
                <a:spAutoFit/>
              </a:bodyPr>
              <a:lstStyle/>
              <a:p>
                <a:r>
                  <a:rPr lang="en-US" sz="900" dirty="0"/>
                  <a:t>Regulatory</a:t>
                </a:r>
                <a:r>
                  <a:rPr lang="en-US" sz="900" dirty="0">
                    <a:solidFill>
                      <a:schemeClr val="bg2"/>
                    </a:solidFill>
                  </a:rPr>
                  <a:t> </a:t>
                </a:r>
                <a:r>
                  <a:rPr lang="en-US" sz="900" dirty="0"/>
                  <a:t>Submissions</a:t>
                </a:r>
              </a:p>
            </p:txBody>
          </p:sp>
          <p:cxnSp>
            <p:nvCxnSpPr>
              <p:cNvPr id="134" name="Straight Connector 133"/>
              <p:cNvCxnSpPr/>
              <p:nvPr/>
            </p:nvCxnSpPr>
            <p:spPr>
              <a:xfrm>
                <a:off x="5525318" y="2516264"/>
                <a:ext cx="934739" cy="704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35" name="Picture 134" descr="webpage.png"/>
              <p:cNvPicPr>
                <a:picLocks noChangeAspect="1"/>
              </p:cNvPicPr>
              <p:nvPr/>
            </p:nvPicPr>
            <p:blipFill>
              <a:blip r:embed="rId6" cstate="print"/>
              <a:stretch>
                <a:fillRect/>
              </a:stretch>
            </p:blipFill>
            <p:spPr>
              <a:xfrm>
                <a:off x="4818007" y="2370905"/>
                <a:ext cx="545394" cy="398210"/>
              </a:xfrm>
              <a:prstGeom prst="rect">
                <a:avLst/>
              </a:prstGeom>
            </p:spPr>
          </p:pic>
        </p:grpSp>
      </p:grpSp>
      <p:grpSp>
        <p:nvGrpSpPr>
          <p:cNvPr id="136" name="Group 135"/>
          <p:cNvGrpSpPr/>
          <p:nvPr/>
        </p:nvGrpSpPr>
        <p:grpSpPr>
          <a:xfrm>
            <a:off x="2040058" y="4337937"/>
            <a:ext cx="7315200" cy="550299"/>
            <a:chOff x="588949" y="3307326"/>
            <a:chExt cx="8090384" cy="550299"/>
          </a:xfrm>
        </p:grpSpPr>
        <p:sp>
          <p:nvSpPr>
            <p:cNvPr id="137" name="Rectangle 136"/>
            <p:cNvSpPr/>
            <p:nvPr/>
          </p:nvSpPr>
          <p:spPr>
            <a:xfrm>
              <a:off x="588949" y="3307326"/>
              <a:ext cx="8090384" cy="55029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2713002" y="3669130"/>
              <a:ext cx="4005655" cy="18849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mj-lt"/>
                </a:rPr>
                <a:t>Controlled Document Foundation</a:t>
              </a:r>
            </a:p>
          </p:txBody>
        </p:sp>
        <p:grpSp>
          <p:nvGrpSpPr>
            <p:cNvPr id="139" name="Group 138"/>
            <p:cNvGrpSpPr/>
            <p:nvPr/>
          </p:nvGrpSpPr>
          <p:grpSpPr>
            <a:xfrm>
              <a:off x="697202" y="3354805"/>
              <a:ext cx="7903873" cy="304800"/>
              <a:chOff x="697202" y="3354805"/>
              <a:chExt cx="7903873" cy="304800"/>
            </a:xfrm>
          </p:grpSpPr>
          <p:sp>
            <p:nvSpPr>
              <p:cNvPr id="140" name="Rectangle 139"/>
              <p:cNvSpPr/>
              <p:nvPr/>
            </p:nvSpPr>
            <p:spPr>
              <a:xfrm>
                <a:off x="697202" y="3354805"/>
                <a:ext cx="1886112" cy="304800"/>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Lifecycles and Workflow</a:t>
                </a:r>
                <a:endParaRPr lang="en-US" sz="1100" dirty="0">
                  <a:solidFill>
                    <a:schemeClr val="bg1"/>
                  </a:solidFill>
                  <a:latin typeface="+mj-lt"/>
                </a:endParaRPr>
              </a:p>
            </p:txBody>
          </p:sp>
          <p:sp>
            <p:nvSpPr>
              <p:cNvPr id="141" name="Rectangle 140"/>
              <p:cNvSpPr/>
              <p:nvPr/>
            </p:nvSpPr>
            <p:spPr>
              <a:xfrm>
                <a:off x="2620473" y="3354805"/>
                <a:ext cx="1984248" cy="304800"/>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Security Models</a:t>
                </a:r>
                <a:endParaRPr lang="en-US" sz="1100" dirty="0">
                  <a:solidFill>
                    <a:schemeClr val="bg1"/>
                  </a:solidFill>
                  <a:latin typeface="+mj-lt"/>
                </a:endParaRPr>
              </a:p>
            </p:txBody>
          </p:sp>
          <p:sp>
            <p:nvSpPr>
              <p:cNvPr id="142" name="Rectangle 141"/>
              <p:cNvSpPr/>
              <p:nvPr/>
            </p:nvSpPr>
            <p:spPr>
              <a:xfrm>
                <a:off x="4641879" y="3354805"/>
                <a:ext cx="2021123" cy="304800"/>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Property Registration</a:t>
                </a:r>
                <a:endParaRPr lang="en-US" sz="1100" dirty="0">
                  <a:solidFill>
                    <a:schemeClr val="bg1"/>
                  </a:solidFill>
                  <a:latin typeface="+mj-lt"/>
                </a:endParaRPr>
              </a:p>
            </p:txBody>
          </p:sp>
          <p:sp>
            <p:nvSpPr>
              <p:cNvPr id="143" name="Rectangle 142"/>
              <p:cNvSpPr/>
              <p:nvPr/>
            </p:nvSpPr>
            <p:spPr>
              <a:xfrm>
                <a:off x="6696926" y="3354805"/>
                <a:ext cx="1904149" cy="304800"/>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Compliance Features</a:t>
                </a:r>
                <a:endParaRPr lang="en-US" sz="1100" dirty="0">
                  <a:solidFill>
                    <a:schemeClr val="bg1"/>
                  </a:solidFill>
                  <a:latin typeface="+mj-lt"/>
                </a:endParaRPr>
              </a:p>
            </p:txBody>
          </p:sp>
        </p:grpSp>
      </p:grpSp>
      <p:sp>
        <p:nvSpPr>
          <p:cNvPr id="144" name="TextBox 143"/>
          <p:cNvSpPr txBox="1"/>
          <p:nvPr/>
        </p:nvSpPr>
        <p:spPr>
          <a:xfrm>
            <a:off x="4181571" y="1564104"/>
            <a:ext cx="3250117" cy="307777"/>
          </a:xfrm>
          <a:prstGeom prst="rect">
            <a:avLst/>
          </a:prstGeom>
          <a:noFill/>
        </p:spPr>
        <p:txBody>
          <a:bodyPr wrap="square" rtlCol="0">
            <a:spAutoFit/>
          </a:bodyPr>
          <a:lstStyle/>
          <a:p>
            <a:pPr algn="ctr"/>
            <a:r>
              <a:rPr lang="en-US" sz="1400" b="1" dirty="0">
                <a:solidFill>
                  <a:schemeClr val="tx2">
                    <a:lumMod val="50000"/>
                  </a:schemeClr>
                </a:solidFill>
              </a:rPr>
              <a:t>UNIFIED SOLUTION LAYER</a:t>
            </a:r>
          </a:p>
        </p:txBody>
      </p:sp>
    </p:spTree>
    <p:extLst>
      <p:ext uri="{BB962C8B-B14F-4D97-AF65-F5344CB8AC3E}">
        <p14:creationId xmlns:p14="http://schemas.microsoft.com/office/powerpoint/2010/main" val="3112962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i="1" dirty="0"/>
              <a:t>Click </a:t>
            </a:r>
            <a:r>
              <a:rPr lang="en-US" b="1" i="1" dirty="0"/>
              <a:t>Play</a:t>
            </a:r>
            <a:r>
              <a:rPr lang="en-US" i="1" dirty="0"/>
              <a:t> to continue.</a:t>
            </a:r>
          </a:p>
        </p:txBody>
      </p:sp>
      <p:sp>
        <p:nvSpPr>
          <p:cNvPr id="67" name="Title 1"/>
          <p:cNvSpPr>
            <a:spLocks noGrp="1"/>
          </p:cNvSpPr>
          <p:nvPr>
            <p:ph type="title"/>
          </p:nvPr>
        </p:nvSpPr>
        <p:spPr>
          <a:xfrm>
            <a:off x="367135" y="224922"/>
            <a:ext cx="7315200" cy="421399"/>
          </a:xfrm>
        </p:spPr>
        <p:txBody>
          <a:bodyPr>
            <a:normAutofit/>
          </a:bodyPr>
          <a:lstStyle/>
          <a:p>
            <a:r>
              <a:rPr lang="en-US" dirty="0">
                <a:solidFill>
                  <a:schemeClr val="tx2"/>
                </a:solidFill>
              </a:rPr>
              <a:t>D2LS Object Model Overview</a:t>
            </a:r>
          </a:p>
        </p:txBody>
      </p:sp>
      <p:pic>
        <p:nvPicPr>
          <p:cNvPr id="68" name="Content Placeholder 8"/>
          <p:cNvPicPr>
            <a:picLocks noGrp="1" noChangeAspect="1"/>
          </p:cNvPicPr>
          <p:nvPr>
            <p:ph idx="1"/>
          </p:nvPr>
        </p:nvPicPr>
        <p:blipFill>
          <a:blip r:embed="rId3"/>
          <a:stretch>
            <a:fillRect/>
          </a:stretch>
        </p:blipFill>
        <p:spPr>
          <a:xfrm>
            <a:off x="2682159" y="2290154"/>
            <a:ext cx="7315200" cy="3404928"/>
          </a:xfrm>
          <a:prstGeom prst="rect">
            <a:avLst/>
          </a:prstGeom>
        </p:spPr>
      </p:pic>
    </p:spTree>
    <p:extLst>
      <p:ext uri="{BB962C8B-B14F-4D97-AF65-F5344CB8AC3E}">
        <p14:creationId xmlns:p14="http://schemas.microsoft.com/office/powerpoint/2010/main" val="3666105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lgn="ctr">
              <a:lnSpc>
                <a:spcPct val="100000"/>
              </a:lnSpc>
              <a:spcBef>
                <a:spcPts val="0"/>
              </a:spcBef>
              <a:defRPr/>
            </a:pPr>
            <a:r>
              <a:rPr lang="en-US" kern="0" dirty="0">
                <a:solidFill>
                  <a:schemeClr val="tx2"/>
                </a:solidFill>
              </a:rPr>
              <a:t>D2 LIFE SCIENCESSOLUTION SUITE –DOCUMENT DOMAINS</a:t>
            </a:r>
          </a:p>
        </p:txBody>
      </p:sp>
      <p:sp>
        <p:nvSpPr>
          <p:cNvPr id="2" name="Content Placeholder 1"/>
          <p:cNvSpPr>
            <a:spLocks noGrp="1"/>
          </p:cNvSpPr>
          <p:nvPr>
            <p:ph idx="13"/>
          </p:nvPr>
        </p:nvSpPr>
        <p:spPr/>
        <p:txBody>
          <a:bodyPr/>
          <a:lstStyle/>
          <a:p>
            <a:r>
              <a:rPr lang="en-US" i="1" dirty="0"/>
              <a:t>Click </a:t>
            </a:r>
            <a:r>
              <a:rPr lang="en-US" b="1" i="1" dirty="0"/>
              <a:t>Play</a:t>
            </a:r>
            <a:r>
              <a:rPr lang="en-US" i="1" dirty="0"/>
              <a:t> to continue.</a:t>
            </a:r>
          </a:p>
        </p:txBody>
      </p:sp>
      <p:sp>
        <p:nvSpPr>
          <p:cNvPr id="17" name="Rectangle 16"/>
          <p:cNvSpPr/>
          <p:nvPr/>
        </p:nvSpPr>
        <p:spPr>
          <a:xfrm>
            <a:off x="12827000"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8" name="Rectangle 17"/>
          <p:cNvSpPr/>
          <p:nvPr/>
        </p:nvSpPr>
        <p:spPr>
          <a:xfrm>
            <a:off x="-1733108"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Arial" panose="020B0604020202020204" pitchFamily="34" charset="0"/>
              <a:cs typeface="Arial" panose="020B0604020202020204" pitchFamily="34" charset="0"/>
            </a:endParaRPr>
          </a:p>
        </p:txBody>
      </p:sp>
      <p:sp>
        <p:nvSpPr>
          <p:cNvPr id="25" name="Content Placeholder 6"/>
          <p:cNvSpPr txBox="1">
            <a:spLocks/>
          </p:cNvSpPr>
          <p:nvPr/>
        </p:nvSpPr>
        <p:spPr>
          <a:xfrm>
            <a:off x="590550" y="2985135"/>
            <a:ext cx="7991475" cy="1228671"/>
          </a:xfrm>
          <a:prstGeom prst="rect">
            <a:avLst/>
          </a:prstGeom>
        </p:spPr>
        <p:txBody>
          <a:bodyPr vert="horz" lIns="0" tIns="0" rIns="0" bIns="0" rtlCol="0">
            <a:normAutofit/>
          </a:bodyPr>
          <a:lstStyle>
            <a:lvl1pPr marL="285750" indent="-28575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200150" indent="-28575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26" name="Rectangle 25"/>
          <p:cNvSpPr/>
          <p:nvPr/>
        </p:nvSpPr>
        <p:spPr>
          <a:xfrm>
            <a:off x="276665" y="6162675"/>
            <a:ext cx="2423160" cy="45720"/>
          </a:xfrm>
          <a:prstGeom prst="rect">
            <a:avLst/>
          </a:prstGeom>
          <a:solidFill>
            <a:srgbClr val="32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Arial" panose="020B0604020202020204" pitchFamily="34" charset="0"/>
              <a:cs typeface="Arial" panose="020B0604020202020204" pitchFamily="34" charset="0"/>
            </a:endParaRPr>
          </a:p>
        </p:txBody>
      </p:sp>
      <p:pic>
        <p:nvPicPr>
          <p:cNvPr id="16"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01685" y="855224"/>
            <a:ext cx="5376333" cy="538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6615" y="822325"/>
            <a:ext cx="5952067" cy="53860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390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lvl="0" algn="ctr">
              <a:lnSpc>
                <a:spcPct val="100000"/>
              </a:lnSpc>
              <a:spcBef>
                <a:spcPts val="0"/>
              </a:spcBef>
              <a:defRPr/>
            </a:pPr>
            <a:r>
              <a:rPr lang="en-US" kern="0" dirty="0">
                <a:solidFill>
                  <a:srgbClr val="44546A"/>
                </a:solidFill>
              </a:rPr>
              <a:t>Reference Models</a:t>
            </a:r>
          </a:p>
        </p:txBody>
      </p:sp>
      <p:sp>
        <p:nvSpPr>
          <p:cNvPr id="7" name="Content Placeholder 6"/>
          <p:cNvSpPr>
            <a:spLocks noGrp="1"/>
          </p:cNvSpPr>
          <p:nvPr>
            <p:ph idx="1"/>
          </p:nvPr>
        </p:nvSpPr>
        <p:spPr>
          <a:xfrm>
            <a:off x="1549400" y="822961"/>
            <a:ext cx="10977880" cy="726440"/>
          </a:xfrm>
        </p:spPr>
        <p:txBody>
          <a:bodyPr>
            <a:normAutofit/>
          </a:bodyPr>
          <a:lstStyle/>
          <a:p>
            <a:pPr marL="0" lvl="0" indent="0">
              <a:buNone/>
              <a:defRPr/>
            </a:pPr>
            <a:r>
              <a:rPr lang="en-US" kern="0" dirty="0">
                <a:solidFill>
                  <a:prstClr val="black"/>
                </a:solidFill>
              </a:rPr>
              <a:t>DIA – Drug information Association  : Association More than 18000 life science company </a:t>
            </a:r>
          </a:p>
          <a:p>
            <a:pPr marL="0" lvl="0" indent="0">
              <a:buNone/>
              <a:defRPr/>
            </a:pPr>
            <a:r>
              <a:rPr lang="en-US" kern="0" dirty="0">
                <a:solidFill>
                  <a:prstClr val="black"/>
                </a:solidFill>
              </a:rPr>
              <a:t>EDM-Electronic Document </a:t>
            </a:r>
            <a:r>
              <a:rPr lang="en-US" kern="0" dirty="0" err="1">
                <a:solidFill>
                  <a:prstClr val="black"/>
                </a:solidFill>
              </a:rPr>
              <a:t>Mgt</a:t>
            </a:r>
            <a:r>
              <a:rPr lang="en-US" kern="0" dirty="0">
                <a:solidFill>
                  <a:prstClr val="black"/>
                </a:solidFill>
              </a:rPr>
              <a:t> : Focused on regulatory submission </a:t>
            </a:r>
          </a:p>
          <a:p>
            <a:pPr marL="0" lvl="0" indent="0">
              <a:buNone/>
              <a:defRPr/>
            </a:pPr>
            <a:r>
              <a:rPr lang="en-US" kern="0" dirty="0">
                <a:solidFill>
                  <a:prstClr val="black"/>
                </a:solidFill>
              </a:rPr>
              <a:t>TMF – Trial master file : Focused on clinical trial</a:t>
            </a:r>
          </a:p>
          <a:p>
            <a:pPr marL="0" indent="0">
              <a:buNone/>
            </a:pPr>
            <a:endParaRPr lang="pt-BR" i="1" dirty="0">
              <a:solidFill>
                <a:srgbClr val="328DFF"/>
              </a:solidFill>
            </a:endParaRPr>
          </a:p>
        </p:txBody>
      </p:sp>
      <p:sp>
        <p:nvSpPr>
          <p:cNvPr id="2" name="Content Placeholder 1"/>
          <p:cNvSpPr>
            <a:spLocks noGrp="1"/>
          </p:cNvSpPr>
          <p:nvPr>
            <p:ph idx="13"/>
          </p:nvPr>
        </p:nvSpPr>
        <p:spPr/>
        <p:txBody>
          <a:bodyPr/>
          <a:lstStyle/>
          <a:p>
            <a:r>
              <a:rPr lang="en-US" i="1" dirty="0"/>
              <a:t>Click </a:t>
            </a:r>
            <a:r>
              <a:rPr lang="en-US" b="1" i="1" dirty="0"/>
              <a:t>Play</a:t>
            </a:r>
            <a:r>
              <a:rPr lang="en-US" i="1" dirty="0"/>
              <a:t> to continue.</a:t>
            </a:r>
          </a:p>
        </p:txBody>
      </p:sp>
      <p:sp>
        <p:nvSpPr>
          <p:cNvPr id="25" name="Content Placeholder 6"/>
          <p:cNvSpPr txBox="1">
            <a:spLocks/>
          </p:cNvSpPr>
          <p:nvPr/>
        </p:nvSpPr>
        <p:spPr>
          <a:xfrm>
            <a:off x="2967549" y="2335475"/>
            <a:ext cx="5406001" cy="2131749"/>
          </a:xfrm>
          <a:prstGeom prst="rect">
            <a:avLst/>
          </a:prstGeom>
        </p:spPr>
        <p:txBody>
          <a:bodyPr vert="horz" lIns="0" tIns="0" rIns="0" bIns="0" rtlCol="0">
            <a:normAutofit/>
          </a:bodyPr>
          <a:lstStyle>
            <a:lvl1pPr marL="285750" indent="-285750"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2pPr>
            <a:lvl3pPr marL="1200150" indent="-28575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27" name="Rectangle 26"/>
          <p:cNvSpPr/>
          <p:nvPr/>
        </p:nvSpPr>
        <p:spPr>
          <a:xfrm>
            <a:off x="12442537" y="2114550"/>
            <a:ext cx="45719" cy="640080"/>
          </a:xfrm>
          <a:prstGeom prst="rect">
            <a:avLst/>
          </a:prstGeom>
          <a:solidFill>
            <a:srgbClr val="32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1549400" y="1942883"/>
            <a:ext cx="3928533" cy="2972233"/>
          </a:xfrm>
          <a:prstGeom prst="rect">
            <a:avLst/>
          </a:prstGeom>
        </p:spPr>
      </p:pic>
      <p:pic>
        <p:nvPicPr>
          <p:cNvPr id="26" name="Picture 25"/>
          <p:cNvPicPr>
            <a:picLocks noChangeAspect="1"/>
          </p:cNvPicPr>
          <p:nvPr/>
        </p:nvPicPr>
        <p:blipFill>
          <a:blip r:embed="rId4"/>
          <a:stretch>
            <a:fillRect/>
          </a:stretch>
        </p:blipFill>
        <p:spPr>
          <a:xfrm>
            <a:off x="6116558" y="1896830"/>
            <a:ext cx="4513984" cy="3009037"/>
          </a:xfrm>
          <a:prstGeom prst="rect">
            <a:avLst/>
          </a:prstGeom>
        </p:spPr>
      </p:pic>
    </p:spTree>
    <p:extLst>
      <p:ext uri="{BB962C8B-B14F-4D97-AF65-F5344CB8AC3E}">
        <p14:creationId xmlns:p14="http://schemas.microsoft.com/office/powerpoint/2010/main" val="4154351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solidFill>
                  <a:schemeClr val="tx2"/>
                </a:solidFill>
                <a:latin typeface="Calibri" panose="020F0502020204030204" pitchFamily="34" charset="0"/>
              </a:rPr>
              <a:t>Life Science Quality and Manufacturing (LSQM)</a:t>
            </a:r>
            <a:endParaRPr lang="en-US" dirty="0"/>
          </a:p>
        </p:txBody>
      </p:sp>
      <p:sp>
        <p:nvSpPr>
          <p:cNvPr id="7" name="Content Placeholder 5"/>
          <p:cNvSpPr txBox="1">
            <a:spLocks/>
          </p:cNvSpPr>
          <p:nvPr/>
        </p:nvSpPr>
        <p:spPr>
          <a:xfrm>
            <a:off x="274320" y="6492240"/>
            <a:ext cx="7315200" cy="274320"/>
          </a:xfrm>
          <a:prstGeom prst="rect">
            <a:avLst/>
          </a:prstGeom>
        </p:spPr>
        <p:txBody>
          <a:bodyPr lIns="0" tIns="0" rIns="0" bIns="0"/>
          <a:lstStyle>
            <a:lvl1pPr marL="0" indent="0" algn="l" defTabSz="914400" rtl="0" eaLnBrk="1" latinLnBrk="0" hangingPunct="1">
              <a:lnSpc>
                <a:spcPct val="100000"/>
              </a:lnSpc>
              <a:spcBef>
                <a:spcPts val="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a:solidFill>
                  <a:srgbClr val="328DFF"/>
                </a:solidFill>
              </a:rPr>
              <a:t>Click </a:t>
            </a:r>
            <a:r>
              <a:rPr lang="en-US" b="1" i="1">
                <a:solidFill>
                  <a:srgbClr val="328DFF"/>
                </a:solidFill>
              </a:rPr>
              <a:t>Play</a:t>
            </a:r>
            <a:r>
              <a:rPr lang="en-US" i="1">
                <a:solidFill>
                  <a:srgbClr val="328DFF"/>
                </a:solidFill>
              </a:rPr>
              <a:t> to continue.</a:t>
            </a:r>
            <a:endParaRPr lang="en-US" i="1" dirty="0">
              <a:solidFill>
                <a:srgbClr val="328DFF"/>
              </a:solidFill>
            </a:endParaRPr>
          </a:p>
        </p:txBody>
      </p:sp>
    </p:spTree>
    <p:extLst>
      <p:ext uri="{BB962C8B-B14F-4D97-AF65-F5344CB8AC3E}">
        <p14:creationId xmlns:p14="http://schemas.microsoft.com/office/powerpoint/2010/main" val="3260030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solidFill>
                  <a:schemeClr val="tx2"/>
                </a:solidFill>
              </a:rPr>
              <a:t>LSQM Overview</a:t>
            </a:r>
            <a:endParaRPr lang="en-US" dirty="0"/>
          </a:p>
        </p:txBody>
      </p:sp>
      <p:sp>
        <p:nvSpPr>
          <p:cNvPr id="7" name="Content Placeholder 6"/>
          <p:cNvSpPr>
            <a:spLocks noGrp="1"/>
          </p:cNvSpPr>
          <p:nvPr>
            <p:ph idx="1"/>
          </p:nvPr>
        </p:nvSpPr>
        <p:spPr>
          <a:xfrm>
            <a:off x="274320" y="822960"/>
            <a:ext cx="12252960" cy="4299373"/>
          </a:xfrm>
        </p:spPr>
        <p:txBody>
          <a:bodyPr>
            <a:normAutofit/>
          </a:bodyPr>
          <a:lstStyle/>
          <a:p>
            <a:pPr marL="171446" indent="-171446" defTabSz="685800"/>
            <a:r>
              <a:rPr lang="en-US" dirty="0">
                <a:solidFill>
                  <a:prstClr val="black"/>
                </a:solidFill>
                <a:latin typeface="Calibri" panose="020F0502020204030204"/>
              </a:rPr>
              <a:t>An </a:t>
            </a:r>
            <a:r>
              <a:rPr lang="en-US" dirty="0">
                <a:solidFill>
                  <a:prstClr val="black"/>
                </a:solidFill>
                <a:latin typeface="Calibri" panose="020F0502020204030204" pitchFamily="34" charset="0"/>
                <a:cs typeface="Calibri" panose="020F0502020204030204" pitchFamily="34" charset="0"/>
              </a:rPr>
              <a:t>out</a:t>
            </a:r>
            <a:r>
              <a:rPr lang="en-US" dirty="0">
                <a:solidFill>
                  <a:prstClr val="black"/>
                </a:solidFill>
                <a:latin typeface="Calibri" panose="020F0502020204030204"/>
              </a:rPr>
              <a:t> of the box solution to control quality and manufacturing documentation.</a:t>
            </a:r>
          </a:p>
          <a:p>
            <a:pPr marL="171446" indent="-171446" defTabSz="685800"/>
            <a:endParaRPr lang="en-US" dirty="0">
              <a:solidFill>
                <a:prstClr val="black"/>
              </a:solidFill>
              <a:latin typeface="Calibri" panose="020F0502020204030204"/>
            </a:endParaRPr>
          </a:p>
          <a:p>
            <a:pPr marL="171446" indent="-171446" defTabSz="685800"/>
            <a:r>
              <a:rPr lang="en-US" dirty="0">
                <a:solidFill>
                  <a:prstClr val="black"/>
                </a:solidFill>
                <a:latin typeface="Calibri" panose="020F0502020204030204"/>
              </a:rPr>
              <a:t>Part of the </a:t>
            </a:r>
            <a:r>
              <a:rPr lang="fr-FR" dirty="0">
                <a:solidFill>
                  <a:prstClr val="black"/>
                </a:solidFill>
                <a:latin typeface="Calibri" panose="020F0502020204030204"/>
              </a:rPr>
              <a:t>EMC </a:t>
            </a:r>
            <a:r>
              <a:rPr lang="fr-FR" dirty="0" err="1">
                <a:solidFill>
                  <a:prstClr val="black"/>
                </a:solidFill>
                <a:latin typeface="Calibri" panose="020F0502020204030204"/>
              </a:rPr>
              <a:t>Documentum</a:t>
            </a:r>
            <a:r>
              <a:rPr lang="fr-FR" dirty="0">
                <a:solidFill>
                  <a:prstClr val="black"/>
                </a:solidFill>
                <a:latin typeface="Calibri" panose="020F0502020204030204"/>
              </a:rPr>
              <a:t> Life Sciences solution suite.</a:t>
            </a:r>
          </a:p>
          <a:p>
            <a:pPr marL="171446" indent="-171446" defTabSz="685800"/>
            <a:endParaRPr lang="fr-FR" dirty="0">
              <a:solidFill>
                <a:prstClr val="black"/>
              </a:solidFill>
              <a:latin typeface="Calibri" panose="020F0502020204030204"/>
            </a:endParaRPr>
          </a:p>
          <a:p>
            <a:pPr marL="171446" indent="-171446" defTabSz="685800"/>
            <a:r>
              <a:rPr lang="en-US" dirty="0">
                <a:solidFill>
                  <a:prstClr val="black"/>
                </a:solidFill>
                <a:latin typeface="Calibri" panose="020F0502020204030204"/>
              </a:rPr>
              <a:t>Automate workflows across the extended enterprise, and ensure compliance with Good Manufacturing Practices (GMP) standards.</a:t>
            </a:r>
          </a:p>
          <a:p>
            <a:pPr marL="171446" indent="-171446" defTabSz="685800"/>
            <a:endParaRPr lang="en-US" dirty="0">
              <a:solidFill>
                <a:prstClr val="black"/>
              </a:solidFill>
              <a:latin typeface="Calibri" panose="020F0502020204030204"/>
            </a:endParaRPr>
          </a:p>
          <a:p>
            <a:pPr marL="171446" indent="-171446" defTabSz="685800"/>
            <a:r>
              <a:rPr lang="en-US" dirty="0">
                <a:solidFill>
                  <a:prstClr val="black"/>
                </a:solidFill>
                <a:latin typeface="Calibri" panose="020F0502020204030204"/>
              </a:rPr>
              <a:t>Modern, personalized interface.</a:t>
            </a:r>
          </a:p>
          <a:p>
            <a:pPr marL="171446" indent="-171446" defTabSz="685800"/>
            <a:endParaRPr lang="en-US" dirty="0">
              <a:solidFill>
                <a:prstClr val="black"/>
              </a:solidFill>
              <a:latin typeface="Calibri" panose="020F0502020204030204"/>
            </a:endParaRPr>
          </a:p>
          <a:p>
            <a:pPr marL="171446" indent="-171446" defTabSz="685800">
              <a:spcAft>
                <a:spcPts val="600"/>
              </a:spcAft>
            </a:pPr>
            <a:r>
              <a:rPr lang="en-US" dirty="0">
                <a:solidFill>
                  <a:prstClr val="black"/>
                </a:solidFill>
                <a:latin typeface="Calibri" panose="020F0502020204030204"/>
              </a:rPr>
              <a:t>Auditing, reporting and e-signature support for compliance, lifecycle management and document control services.</a:t>
            </a:r>
          </a:p>
          <a:p>
            <a:pPr marL="171446" indent="-171446" defTabSz="685800">
              <a:spcAft>
                <a:spcPts val="600"/>
              </a:spcAft>
            </a:pPr>
            <a:endParaRPr lang="en-US" dirty="0">
              <a:solidFill>
                <a:prstClr val="black"/>
              </a:solidFill>
              <a:latin typeface="Calibri" panose="020F0502020204030204"/>
            </a:endParaRPr>
          </a:p>
          <a:p>
            <a:pPr marL="171446" indent="-171446" defTabSz="685800">
              <a:spcAft>
                <a:spcPts val="600"/>
              </a:spcAft>
            </a:pPr>
            <a:r>
              <a:rPr lang="en-US" dirty="0">
                <a:solidFill>
                  <a:prstClr val="black"/>
                </a:solidFill>
                <a:latin typeface="Calibri" panose="020F0502020204030204"/>
              </a:rPr>
              <a:t>Industry-specific document taxonomies</a:t>
            </a:r>
            <a:r>
              <a:rPr lang="fr-FR" dirty="0">
                <a:solidFill>
                  <a:prstClr val="black"/>
                </a:solidFill>
                <a:latin typeface="Calibri" panose="020F0502020204030204"/>
              </a:rPr>
              <a:t>.</a:t>
            </a:r>
            <a:r>
              <a:rPr lang="en-US" dirty="0">
                <a:solidFill>
                  <a:prstClr val="black"/>
                </a:solidFill>
                <a:latin typeface="Calibri" panose="020F0502020204030204"/>
                <a:cs typeface="Arial" charset="0"/>
              </a:rPr>
              <a:t> </a:t>
            </a:r>
          </a:p>
          <a:p>
            <a:pPr marL="0" indent="0">
              <a:buNone/>
            </a:pPr>
            <a:endParaRPr lang="pt-BR" i="1" dirty="0">
              <a:solidFill>
                <a:srgbClr val="328DFF"/>
              </a:solidFill>
            </a:endParaRP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0" name="Rectangle 9"/>
          <p:cNvSpPr/>
          <p:nvPr/>
        </p:nvSpPr>
        <p:spPr>
          <a:xfrm>
            <a:off x="12827000"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Please add the graphic description here.</a:t>
            </a:r>
          </a:p>
        </p:txBody>
      </p:sp>
      <p:sp>
        <p:nvSpPr>
          <p:cNvPr id="13" name="Rectangle 12"/>
          <p:cNvSpPr/>
          <p:nvPr/>
        </p:nvSpPr>
        <p:spPr>
          <a:xfrm>
            <a:off x="-1733108" y="0"/>
            <a:ext cx="173736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Arial" panose="020B0604020202020204" pitchFamily="34" charset="0"/>
              <a:cs typeface="Arial" panose="020B0604020202020204" pitchFamily="34" charset="0"/>
            </a:endParaRP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spTree>
    <p:extLst>
      <p:ext uri="{BB962C8B-B14F-4D97-AF65-F5344CB8AC3E}">
        <p14:creationId xmlns:p14="http://schemas.microsoft.com/office/powerpoint/2010/main" val="2011637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solidFill>
                  <a:srgbClr val="44546A"/>
                </a:solidFill>
                <a:latin typeface="Calibri" panose="020F0502020204030204"/>
              </a:rPr>
              <a:t>QUALITY AND MANUFACTURING </a:t>
            </a:r>
            <a:r>
              <a:rPr lang="en-US" dirty="0">
                <a:solidFill>
                  <a:prstClr val="black"/>
                </a:solidFill>
                <a:latin typeface="Calibri Light" panose="020F0302020204030204"/>
              </a:rPr>
              <a:t>- </a:t>
            </a:r>
            <a:r>
              <a:rPr lang="en-US" dirty="0">
                <a:solidFill>
                  <a:srgbClr val="44546A"/>
                </a:solidFill>
                <a:latin typeface="Calibri" panose="020F0502020204030204"/>
              </a:rPr>
              <a:t>CHALLENGES</a:t>
            </a:r>
            <a:endParaRPr lang="en-US" dirty="0"/>
          </a:p>
        </p:txBody>
      </p:sp>
      <p:sp>
        <p:nvSpPr>
          <p:cNvPr id="7" name="Content Placeholder 6"/>
          <p:cNvSpPr>
            <a:spLocks noGrp="1"/>
          </p:cNvSpPr>
          <p:nvPr>
            <p:ph idx="1"/>
          </p:nvPr>
        </p:nvSpPr>
        <p:spPr>
          <a:xfrm>
            <a:off x="274320" y="822960"/>
            <a:ext cx="12252960" cy="3486573"/>
          </a:xfrm>
        </p:spPr>
        <p:txBody>
          <a:bodyPr>
            <a:normAutofit/>
          </a:bodyPr>
          <a:lstStyle/>
          <a:p>
            <a:pPr marL="380990" indent="-380990"/>
            <a:r>
              <a:rPr lang="en-US" dirty="0"/>
              <a:t>Time-consuming manual review and approval processes</a:t>
            </a:r>
          </a:p>
          <a:p>
            <a:pPr marL="380990" indent="-380990"/>
            <a:endParaRPr lang="en-US" dirty="0"/>
          </a:p>
          <a:p>
            <a:pPr marL="380990" indent="-380990"/>
            <a:r>
              <a:rPr lang="en-US" dirty="0"/>
              <a:t>Maintaining compliance while providing a user friendly system</a:t>
            </a:r>
          </a:p>
          <a:p>
            <a:pPr marL="380990" indent="-380990"/>
            <a:endParaRPr lang="en-US" dirty="0"/>
          </a:p>
          <a:p>
            <a:pPr marL="380990" indent="-380990"/>
            <a:r>
              <a:rPr lang="en-US" dirty="0"/>
              <a:t>Inability to ensure effective change control</a:t>
            </a:r>
          </a:p>
          <a:p>
            <a:pPr marL="380990" indent="-380990"/>
            <a:endParaRPr lang="en-US" dirty="0"/>
          </a:p>
          <a:p>
            <a:pPr marL="380990" indent="-380990"/>
            <a:r>
              <a:rPr lang="en-US" dirty="0"/>
              <a:t>Difficulty tracking compliance with “Read and Understood” requirements</a:t>
            </a:r>
          </a:p>
          <a:p>
            <a:pPr marL="380990" indent="-380990"/>
            <a:endParaRPr lang="en-US" dirty="0"/>
          </a:p>
          <a:p>
            <a:pPr marL="380990" indent="-380990"/>
            <a:r>
              <a:rPr lang="en-US" dirty="0"/>
              <a:t>Lack of print controls, watermarking, and other distribution control issues</a:t>
            </a:r>
          </a:p>
          <a:p>
            <a:pPr marL="380990" indent="-380990"/>
            <a:endParaRPr lang="en-US" dirty="0"/>
          </a:p>
          <a:p>
            <a:pPr marL="380990" indent="-380990"/>
            <a:r>
              <a:rPr lang="en-US" dirty="0"/>
              <a:t>Risk of fines &amp; delays for GMP violations</a:t>
            </a:r>
          </a:p>
          <a:p>
            <a:pPr marL="380990" indent="-380990"/>
            <a:endParaRPr lang="en-US" dirty="0"/>
          </a:p>
          <a:p>
            <a:pPr marL="380990" indent="-380990"/>
            <a:r>
              <a:rPr lang="en-US" dirty="0"/>
              <a:t>Difficulty in distributing current (effective) documentation to global users</a:t>
            </a:r>
          </a:p>
          <a:p>
            <a:pPr marL="380990" indent="-380990"/>
            <a:endParaRPr lang="en-US" dirty="0"/>
          </a:p>
          <a:p>
            <a:pPr marL="380990" indent="-380990"/>
            <a:r>
              <a:rPr lang="en-US" dirty="0"/>
              <a:t>Slow response to changing business requirements that necessitate system changes and re-validation</a:t>
            </a:r>
          </a:p>
          <a:p>
            <a:pPr marL="380990" indent="-380990"/>
            <a:endParaRPr lang="en-US" dirty="0"/>
          </a:p>
          <a:p>
            <a:pPr marL="380990" indent="-380990"/>
            <a:r>
              <a:rPr lang="en-US" dirty="0"/>
              <a:t>Maintaining a single, auditable source of truth for managing controlled quality and submissions documentation</a:t>
            </a:r>
          </a:p>
          <a:p>
            <a:endParaRPr lang="en-US" dirty="0"/>
          </a:p>
          <a:p>
            <a:pPr marL="0" indent="0">
              <a:buNone/>
            </a:pPr>
            <a:endParaRPr lang="pt-BR" i="1" dirty="0">
              <a:solidFill>
                <a:srgbClr val="328DFF"/>
              </a:solidFill>
            </a:endParaRPr>
          </a:p>
        </p:txBody>
      </p:sp>
      <p:sp>
        <p:nvSpPr>
          <p:cNvPr id="12" name="Content Placeholder 11"/>
          <p:cNvSpPr>
            <a:spLocks noGrp="1"/>
          </p:cNvSpPr>
          <p:nvPr>
            <p:ph idx="13"/>
          </p:nvPr>
        </p:nvSpPr>
        <p:spPr/>
        <p:txBody>
          <a:bodyPr/>
          <a:lstStyle/>
          <a:p>
            <a:r>
              <a:rPr lang="en-US" i="1" dirty="0"/>
              <a:t>Click </a:t>
            </a:r>
            <a:r>
              <a:rPr lang="en-US" b="1" i="1" dirty="0"/>
              <a:t>Play</a:t>
            </a:r>
            <a:r>
              <a:rPr lang="en-US" i="1" dirty="0"/>
              <a:t> to continue.</a:t>
            </a:r>
          </a:p>
        </p:txBody>
      </p:sp>
      <p:sp>
        <p:nvSpPr>
          <p:cNvPr id="14" name="TextBox 13"/>
          <p:cNvSpPr txBox="1"/>
          <p:nvPr/>
        </p:nvSpPr>
        <p:spPr>
          <a:xfrm>
            <a:off x="10972800" y="6480425"/>
            <a:ext cx="154080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 Cognizant</a:t>
            </a:r>
            <a:r>
              <a:rPr lang="en-US" sz="1200" b="0" baseline="0" dirty="0">
                <a:solidFill>
                  <a:schemeClr val="bg1"/>
                </a:solidFill>
                <a:latin typeface="Arial" panose="020B0604020202020204" pitchFamily="34" charset="0"/>
                <a:cs typeface="Arial" panose="020B0604020202020204" pitchFamily="34" charset="0"/>
              </a:rPr>
              <a:t> </a:t>
            </a:r>
            <a:r>
              <a:rPr lang="en-US" sz="1200" b="0" dirty="0">
                <a:solidFill>
                  <a:schemeClr val="bg1"/>
                </a:solidFill>
                <a:latin typeface="Arial" panose="020B0604020202020204" pitchFamily="34" charset="0"/>
                <a:cs typeface="Arial" panose="020B0604020202020204" pitchFamily="34" charset="0"/>
              </a:rPr>
              <a:t>2020 | </a:t>
            </a:r>
          </a:p>
        </p:txBody>
      </p:sp>
    </p:spTree>
    <p:extLst>
      <p:ext uri="{BB962C8B-B14F-4D97-AF65-F5344CB8AC3E}">
        <p14:creationId xmlns:p14="http://schemas.microsoft.com/office/powerpoint/2010/main" val="5865941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148D5DF9188E4C9ADDC44FF8E4024D" ma:contentTypeVersion="7" ma:contentTypeDescription="Create a new document." ma:contentTypeScope="" ma:versionID="948f264bb97f8eecc93a5478e7602f9d">
  <xsd:schema xmlns:xsd="http://www.w3.org/2001/XMLSchema" xmlns:xs="http://www.w3.org/2001/XMLSchema" xmlns:p="http://schemas.microsoft.com/office/2006/metadata/properties" xmlns:ns2="2f548aa9-be05-481f-81ea-32f418c4b351" xmlns:ns3="7c154cf9-7096-4a45-9885-3db6e60c7dfb" targetNamespace="http://schemas.microsoft.com/office/2006/metadata/properties" ma:root="true" ma:fieldsID="4e3cb3481a60fada618b156dde55cd76" ns2:_="" ns3:_="">
    <xsd:import namespace="2f548aa9-be05-481f-81ea-32f418c4b351"/>
    <xsd:import namespace="7c154cf9-7096-4a45-9885-3db6e60c7df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548aa9-be05-481f-81ea-32f418c4b3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4"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c154cf9-7096-4a45-9885-3db6e60c7df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7B77B0-FD23-446E-88EA-72FAB6376DEB}">
  <ds:schemaRefs>
    <ds:schemaRef ds:uri="http://schemas.microsoft.com/sharepoint/v3/contenttype/forms"/>
  </ds:schemaRefs>
</ds:datastoreItem>
</file>

<file path=customXml/itemProps2.xml><?xml version="1.0" encoding="utf-8"?>
<ds:datastoreItem xmlns:ds="http://schemas.openxmlformats.org/officeDocument/2006/customXml" ds:itemID="{F54C0316-23B8-4F6E-BC8B-AB1E25EA9ED4}">
  <ds:schemaRefs>
    <ds:schemaRef ds:uri="http://schemas.microsoft.com/office/2006/documentManagement/types"/>
    <ds:schemaRef ds:uri="http://purl.org/dc/elements/1.1/"/>
    <ds:schemaRef ds:uri="4ea15517-5742-4f00-b561-52819dce1bb7"/>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915D524B-BF21-41A5-BCC9-40D23D7C74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548aa9-be05-481f-81ea-32f418c4b351"/>
    <ds:schemaRef ds:uri="7c154cf9-7096-4a45-9885-3db6e60c7d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7028</TotalTime>
  <Words>1595</Words>
  <Application>Microsoft Office PowerPoint</Application>
  <PresentationFormat>Custom</PresentationFormat>
  <Paragraphs>276</Paragraphs>
  <Slides>20</Slides>
  <Notes>19</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Office Theme</vt:lpstr>
      <vt:lpstr>Custom Design</vt:lpstr>
      <vt:lpstr>PowerPoint Presentation</vt:lpstr>
      <vt:lpstr>Overview</vt:lpstr>
      <vt:lpstr>PowerPoint Presentation</vt:lpstr>
      <vt:lpstr>D2LS Object Model Overview</vt:lpstr>
      <vt:lpstr>D2 LIFE SCIENCESSOLUTION SUITE –DOCUMENT DOMAINS</vt:lpstr>
      <vt:lpstr>Reference Models</vt:lpstr>
      <vt:lpstr>Life Science Quality and Manufacturing (LSQM)</vt:lpstr>
      <vt:lpstr>LSQM Overview</vt:lpstr>
      <vt:lpstr>QUALITY AND MANUFACTURING - CHALLENGES</vt:lpstr>
      <vt:lpstr>LSQM – KEY FEATURES</vt:lpstr>
      <vt:lpstr>LSQM - BENEFITS</vt:lpstr>
      <vt:lpstr>LSQM - DOCUMENTS TYPES </vt:lpstr>
      <vt:lpstr>LSQM - DOCUMENT CATEGORIES</vt:lpstr>
      <vt:lpstr>LSQM – USER ROLES</vt:lpstr>
      <vt:lpstr>LSQM – ROLES AND CATEGORIES</vt:lpstr>
      <vt:lpstr>LSQM – HIGH LEVEL PROCESS</vt:lpstr>
      <vt:lpstr>LSQM – DETAILED WORKFLOW PROCESSES</vt:lpstr>
      <vt:lpstr>LSQM –  Learning Exercise</vt:lpstr>
      <vt:lpstr>Reference Documents</vt:lpstr>
      <vt:lpstr>PowerPoint Presentation</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Ghosh, Ishita (Cognizant)</dc:creator>
  <cp:lastModifiedBy>Venkatarao, Kiruba Shankar (Cognizant)</cp:lastModifiedBy>
  <cp:revision>280</cp:revision>
  <dcterms:created xsi:type="dcterms:W3CDTF">2019-03-15T09:26:44Z</dcterms:created>
  <dcterms:modified xsi:type="dcterms:W3CDTF">2022-04-15T11:34:32Z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0x01010093148D5DF9188E4C9ADDC44FF8E4024D</vt:lpwstr>
  </property>
</Properties>
</file>